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84" r:id="rId3"/>
    <p:sldId id="258" r:id="rId4"/>
    <p:sldId id="257" r:id="rId5"/>
    <p:sldId id="259" r:id="rId6"/>
    <p:sldId id="265" r:id="rId7"/>
    <p:sldId id="279" r:id="rId8"/>
    <p:sldId id="280" r:id="rId9"/>
    <p:sldId id="281" r:id="rId10"/>
    <p:sldId id="282" r:id="rId11"/>
    <p:sldId id="283" r:id="rId12"/>
    <p:sldId id="266" r:id="rId13"/>
    <p:sldId id="267" r:id="rId14"/>
    <p:sldId id="271" r:id="rId15"/>
    <p:sldId id="272" r:id="rId16"/>
    <p:sldId id="273" r:id="rId17"/>
    <p:sldId id="274" r:id="rId18"/>
    <p:sldId id="268" r:id="rId19"/>
    <p:sldId id="269" r:id="rId20"/>
    <p:sldId id="275" r:id="rId21"/>
    <p:sldId id="260" r:id="rId22"/>
    <p:sldId id="261" r:id="rId23"/>
    <p:sldId id="262" r:id="rId24"/>
    <p:sldId id="263" r:id="rId25"/>
    <p:sldId id="285" r:id="rId26"/>
    <p:sldId id="270" r:id="rId27"/>
    <p:sldId id="264" r:id="rId2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48" autoAdjust="0"/>
    <p:restoredTop sz="95214" autoAdjust="0"/>
  </p:normalViewPr>
  <p:slideViewPr>
    <p:cSldViewPr>
      <p:cViewPr varScale="1">
        <p:scale>
          <a:sx n="85" d="100"/>
          <a:sy n="85" d="100"/>
        </p:scale>
        <p:origin x="1608"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slide" Target="../slides/slide21.xml"/><Relationship Id="rId3" Type="http://schemas.openxmlformats.org/officeDocument/2006/relationships/slide" Target="../slides/slide5.xml"/><Relationship Id="rId7" Type="http://schemas.openxmlformats.org/officeDocument/2006/relationships/slide" Target="../slides/slide20.xml"/><Relationship Id="rId2" Type="http://schemas.openxmlformats.org/officeDocument/2006/relationships/slide" Target="../slides/slide4.xml"/><Relationship Id="rId1" Type="http://schemas.openxmlformats.org/officeDocument/2006/relationships/slide" Target="../slides/slide3.xml"/><Relationship Id="rId6" Type="http://schemas.openxmlformats.org/officeDocument/2006/relationships/slide" Target="../slides/slide12.xml"/><Relationship Id="rId5" Type="http://schemas.openxmlformats.org/officeDocument/2006/relationships/slide" Target="../slides/slide7.xml"/><Relationship Id="rId10" Type="http://schemas.openxmlformats.org/officeDocument/2006/relationships/slide" Target="../slides/slide26.xml"/><Relationship Id="rId4" Type="http://schemas.openxmlformats.org/officeDocument/2006/relationships/slide" Target="../slides/slide6.xml"/><Relationship Id="rId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A37A62-5E82-4185-BE9A-5CE48E9512A1}" type="doc">
      <dgm:prSet loTypeId="urn:microsoft.com/office/officeart/2005/8/layout/hProcess11" loCatId="process" qsTypeId="urn:microsoft.com/office/officeart/2005/8/quickstyle/simple4" qsCatId="simple" csTypeId="urn:microsoft.com/office/officeart/2005/8/colors/accent4_3" csCatId="accent4" phldr="1"/>
      <dgm:spPr/>
      <dgm:t>
        <a:bodyPr/>
        <a:lstStyle/>
        <a:p>
          <a:endParaRPr lang="zh-TW" altLang="en-US"/>
        </a:p>
      </dgm:t>
    </dgm:pt>
    <dgm:pt modelId="{92CB4B8F-7501-43A9-8B2F-7219EE1B8149}">
      <dgm:prSet/>
      <dgm:spPr/>
      <dgm:t>
        <a:bodyPr/>
        <a:lstStyle/>
        <a:p>
          <a:r>
            <a:rPr lang="zh-TW" dirty="0">
              <a:hlinkClick xmlns:r="http://schemas.openxmlformats.org/officeDocument/2006/relationships" r:id="rId1" action="ppaction://hlinksldjump"/>
            </a:rPr>
            <a:t>作品發想</a:t>
          </a:r>
          <a:endParaRPr lang="zh-TW" dirty="0"/>
        </a:p>
      </dgm:t>
    </dgm:pt>
    <dgm:pt modelId="{3D76ADF1-EE7D-4A15-A14F-1100F848A352}" type="parTrans" cxnId="{74C07E7C-01A8-4873-A068-C4D560CF8EB3}">
      <dgm:prSet/>
      <dgm:spPr/>
      <dgm:t>
        <a:bodyPr/>
        <a:lstStyle/>
        <a:p>
          <a:endParaRPr lang="zh-TW" altLang="en-US"/>
        </a:p>
      </dgm:t>
    </dgm:pt>
    <dgm:pt modelId="{7AB195AB-D221-4786-A249-F9B0A2D61C81}" type="sibTrans" cxnId="{74C07E7C-01A8-4873-A068-C4D560CF8EB3}">
      <dgm:prSet/>
      <dgm:spPr/>
      <dgm:t>
        <a:bodyPr/>
        <a:lstStyle/>
        <a:p>
          <a:endParaRPr lang="zh-TW" altLang="en-US"/>
        </a:p>
      </dgm:t>
    </dgm:pt>
    <dgm:pt modelId="{29E093C7-28EB-4F49-8A55-772792C74A5F}">
      <dgm:prSet/>
      <dgm:spPr/>
      <dgm:t>
        <a:bodyPr/>
        <a:lstStyle/>
        <a:p>
          <a:r>
            <a:rPr lang="zh-TW" dirty="0">
              <a:hlinkClick xmlns:r="http://schemas.openxmlformats.org/officeDocument/2006/relationships" r:id="rId2" action="ppaction://hlinksldjump"/>
            </a:rPr>
            <a:t>材料</a:t>
          </a:r>
          <a:endParaRPr lang="zh-TW"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5B7820D2-A98F-4F23-93EE-9CF180653043}" type="parTrans" cxnId="{8172AF4B-AA58-426B-82C9-23C67D428B33}">
      <dgm:prSet/>
      <dgm:spPr/>
      <dgm:t>
        <a:bodyPr/>
        <a:lstStyle/>
        <a:p>
          <a:endParaRPr lang="zh-TW" altLang="en-US"/>
        </a:p>
      </dgm:t>
    </dgm:pt>
    <dgm:pt modelId="{737BB74E-BD07-4F38-81FD-A155D680A48E}" type="sibTrans" cxnId="{8172AF4B-AA58-426B-82C9-23C67D428B33}">
      <dgm:prSet/>
      <dgm:spPr/>
      <dgm:t>
        <a:bodyPr/>
        <a:lstStyle/>
        <a:p>
          <a:endParaRPr lang="zh-TW" altLang="en-US"/>
        </a:p>
      </dgm:t>
    </dgm:pt>
    <dgm:pt modelId="{C0F2A630-A236-4C9F-B704-C9AD6FF62372}">
      <dgm:prSet/>
      <dgm:spPr/>
      <dgm:t>
        <a:bodyPr/>
        <a:lstStyle/>
        <a:p>
          <a:r>
            <a:rPr lang="zh-TW" dirty="0">
              <a:hlinkClick xmlns:r="http://schemas.openxmlformats.org/officeDocument/2006/relationships" r:id="rId3" action="ppaction://hlinksldjump"/>
            </a:rPr>
            <a:t>功能</a:t>
          </a:r>
          <a:endParaRPr lang="zh-TW" dirty="0"/>
        </a:p>
      </dgm:t>
    </dgm:pt>
    <dgm:pt modelId="{E8230BF3-4EE2-49E0-8BAC-723BC6315474}" type="parTrans" cxnId="{E64C22BD-7AFA-413D-BFCD-ADD332FC1F86}">
      <dgm:prSet/>
      <dgm:spPr/>
      <dgm:t>
        <a:bodyPr/>
        <a:lstStyle/>
        <a:p>
          <a:endParaRPr lang="zh-TW" altLang="en-US"/>
        </a:p>
      </dgm:t>
    </dgm:pt>
    <dgm:pt modelId="{E90C0A1F-DD85-49CC-8B65-96BFD6340E5C}" type="sibTrans" cxnId="{E64C22BD-7AFA-413D-BFCD-ADD332FC1F86}">
      <dgm:prSet/>
      <dgm:spPr/>
      <dgm:t>
        <a:bodyPr/>
        <a:lstStyle/>
        <a:p>
          <a:endParaRPr lang="zh-TW" altLang="en-US"/>
        </a:p>
      </dgm:t>
    </dgm:pt>
    <dgm:pt modelId="{9CFC4247-75D3-4476-B66B-16D4D8C9AAEE}">
      <dgm:prSet/>
      <dgm:spPr/>
      <dgm:t>
        <a:bodyPr/>
        <a:lstStyle/>
        <a:p>
          <a:r>
            <a:rPr lang="zh-TW" dirty="0">
              <a:hlinkClick xmlns:r="http://schemas.openxmlformats.org/officeDocument/2006/relationships" r:id="rId4" action="ppaction://hlinksldjump"/>
            </a:rPr>
            <a:t>電路圖</a:t>
          </a:r>
          <a:endParaRPr lang="zh-TW" dirty="0"/>
        </a:p>
      </dgm:t>
    </dgm:pt>
    <dgm:pt modelId="{4ABE62A8-836B-4C1D-B24A-D269B0AB2CC0}" type="parTrans" cxnId="{975987DD-069D-405F-BDA8-55765F6375A3}">
      <dgm:prSet/>
      <dgm:spPr/>
      <dgm:t>
        <a:bodyPr/>
        <a:lstStyle/>
        <a:p>
          <a:endParaRPr lang="zh-TW" altLang="en-US"/>
        </a:p>
      </dgm:t>
    </dgm:pt>
    <dgm:pt modelId="{9ED58D32-4161-4AD0-9589-E8FAF6C8043A}" type="sibTrans" cxnId="{975987DD-069D-405F-BDA8-55765F6375A3}">
      <dgm:prSet/>
      <dgm:spPr/>
      <dgm:t>
        <a:bodyPr/>
        <a:lstStyle/>
        <a:p>
          <a:endParaRPr lang="zh-TW" altLang="en-US"/>
        </a:p>
      </dgm:t>
    </dgm:pt>
    <dgm:pt modelId="{698EAE88-8FDC-4273-A014-580CCA35A4B0}">
      <dgm:prSet/>
      <dgm:spPr/>
      <dgm:t>
        <a:bodyPr/>
        <a:lstStyle/>
        <a:p>
          <a:r>
            <a:rPr lang="zh-TW" dirty="0">
              <a:hlinkClick xmlns:r="http://schemas.openxmlformats.org/officeDocument/2006/relationships" r:id="rId5" action="ppaction://hlinksldjump"/>
            </a:rPr>
            <a:t>程式碼</a:t>
          </a:r>
          <a:endParaRPr lang="zh-TW" dirty="0"/>
        </a:p>
      </dgm:t>
    </dgm:pt>
    <dgm:pt modelId="{BDB40EA8-1033-4324-8410-97173A7D38A3}" type="parTrans" cxnId="{F4FA62D4-4056-4950-B694-4E94F775405E}">
      <dgm:prSet/>
      <dgm:spPr/>
      <dgm:t>
        <a:bodyPr/>
        <a:lstStyle/>
        <a:p>
          <a:endParaRPr lang="zh-TW" altLang="en-US"/>
        </a:p>
      </dgm:t>
    </dgm:pt>
    <dgm:pt modelId="{08E4C44B-539E-4A68-9A48-D85F01C9ACBF}" type="sibTrans" cxnId="{F4FA62D4-4056-4950-B694-4E94F775405E}">
      <dgm:prSet/>
      <dgm:spPr/>
      <dgm:t>
        <a:bodyPr/>
        <a:lstStyle/>
        <a:p>
          <a:endParaRPr lang="zh-TW" altLang="en-US"/>
        </a:p>
      </dgm:t>
    </dgm:pt>
    <dgm:pt modelId="{A47967E9-7571-428D-99BC-D72EBD0581C8}">
      <dgm:prSet/>
      <dgm:spPr/>
      <dgm:t>
        <a:bodyPr/>
        <a:lstStyle/>
        <a:p>
          <a:r>
            <a:rPr lang="zh-TW" dirty="0">
              <a:hlinkClick xmlns:r="http://schemas.openxmlformats.org/officeDocument/2006/relationships" r:id="rId6" action="ppaction://hlinksldjump"/>
            </a:rPr>
            <a:t>步驟</a:t>
          </a:r>
          <a:endParaRPr lang="zh-TW" dirty="0"/>
        </a:p>
      </dgm:t>
    </dgm:pt>
    <dgm:pt modelId="{197F1558-AE46-4A79-9442-39F2F6F63E88}" type="parTrans" cxnId="{C3B5E6BD-FDAE-4FD2-8B62-BACE685511F3}">
      <dgm:prSet/>
      <dgm:spPr/>
      <dgm:t>
        <a:bodyPr/>
        <a:lstStyle/>
        <a:p>
          <a:endParaRPr lang="zh-TW" altLang="en-US"/>
        </a:p>
      </dgm:t>
    </dgm:pt>
    <dgm:pt modelId="{2A34EB07-059E-4913-90A9-57E12418DAE0}" type="sibTrans" cxnId="{C3B5E6BD-FDAE-4FD2-8B62-BACE685511F3}">
      <dgm:prSet/>
      <dgm:spPr/>
      <dgm:t>
        <a:bodyPr/>
        <a:lstStyle/>
        <a:p>
          <a:endParaRPr lang="zh-TW" altLang="en-US"/>
        </a:p>
      </dgm:t>
    </dgm:pt>
    <dgm:pt modelId="{61682589-7829-4549-A9F9-DA1CF790CDBB}">
      <dgm:prSet/>
      <dgm:spPr/>
      <dgm:t>
        <a:bodyPr/>
        <a:lstStyle/>
        <a:p>
          <a:r>
            <a:rPr lang="zh-TW" dirty="0">
              <a:hlinkClick xmlns:r="http://schemas.openxmlformats.org/officeDocument/2006/relationships" r:id="rId7" action="ppaction://hlinksldjump"/>
            </a:rPr>
            <a:t>問題</a:t>
          </a:r>
          <a:endParaRPr lang="zh-TW" dirty="0"/>
        </a:p>
      </dgm:t>
    </dgm:pt>
    <dgm:pt modelId="{C41DDB63-E35F-42CA-8D0E-5227EB7360C8}" type="parTrans" cxnId="{5ACBB540-1BCC-43E9-90FA-D9F201D067D3}">
      <dgm:prSet/>
      <dgm:spPr/>
      <dgm:t>
        <a:bodyPr/>
        <a:lstStyle/>
        <a:p>
          <a:endParaRPr lang="zh-TW" altLang="en-US"/>
        </a:p>
      </dgm:t>
    </dgm:pt>
    <dgm:pt modelId="{C3BBE567-F846-4ED5-9246-3F6841C7702B}" type="sibTrans" cxnId="{5ACBB540-1BCC-43E9-90FA-D9F201D067D3}">
      <dgm:prSet/>
      <dgm:spPr/>
      <dgm:t>
        <a:bodyPr/>
        <a:lstStyle/>
        <a:p>
          <a:endParaRPr lang="zh-TW" altLang="en-US"/>
        </a:p>
      </dgm:t>
    </dgm:pt>
    <dgm:pt modelId="{AE6E7DDB-95AF-4C57-88B3-AC198B61A68F}">
      <dgm:prSet/>
      <dgm:spPr/>
      <dgm:t>
        <a:bodyPr/>
        <a:lstStyle/>
        <a:p>
          <a:r>
            <a:rPr lang="zh-TW" dirty="0">
              <a:hlinkClick xmlns:r="http://schemas.openxmlformats.org/officeDocument/2006/relationships" r:id="rId8" action="ppaction://hlinksldjump"/>
            </a:rPr>
            <a:t>遭遇困難</a:t>
          </a:r>
          <a:endParaRPr lang="zh-TW" dirty="0"/>
        </a:p>
      </dgm:t>
    </dgm:pt>
    <dgm:pt modelId="{931BB4B4-D8FD-4703-8AA4-26A4821FA794}" type="parTrans" cxnId="{B225B73F-78BB-4572-A750-A7382B5E6A9C}">
      <dgm:prSet/>
      <dgm:spPr/>
      <dgm:t>
        <a:bodyPr/>
        <a:lstStyle/>
        <a:p>
          <a:endParaRPr lang="zh-TW" altLang="en-US"/>
        </a:p>
      </dgm:t>
    </dgm:pt>
    <dgm:pt modelId="{AB48D6BA-1CA3-4E21-906B-396333678D78}" type="sibTrans" cxnId="{B225B73F-78BB-4572-A750-A7382B5E6A9C}">
      <dgm:prSet/>
      <dgm:spPr/>
      <dgm:t>
        <a:bodyPr/>
        <a:lstStyle/>
        <a:p>
          <a:endParaRPr lang="zh-TW" altLang="en-US"/>
        </a:p>
      </dgm:t>
    </dgm:pt>
    <dgm:pt modelId="{0266C0D8-2471-41C9-B055-45D0C66C2F79}">
      <dgm:prSet/>
      <dgm:spPr/>
      <dgm:t>
        <a:bodyPr/>
        <a:lstStyle/>
        <a:p>
          <a:r>
            <a:rPr lang="zh-TW" dirty="0">
              <a:hlinkClick xmlns:r="http://schemas.openxmlformats.org/officeDocument/2006/relationships" r:id="rId9" action="ppaction://hlinksldjump"/>
            </a:rPr>
            <a:t>發展</a:t>
          </a:r>
          <a:endParaRPr lang="zh-TW" dirty="0"/>
        </a:p>
      </dgm:t>
    </dgm:pt>
    <dgm:pt modelId="{10AD81B1-EC5F-470B-B02A-6F56BD391C49}" type="parTrans" cxnId="{B8867BEA-6334-492F-AE34-8248BE75F242}">
      <dgm:prSet/>
      <dgm:spPr/>
      <dgm:t>
        <a:bodyPr/>
        <a:lstStyle/>
        <a:p>
          <a:endParaRPr lang="zh-TW" altLang="en-US"/>
        </a:p>
      </dgm:t>
    </dgm:pt>
    <dgm:pt modelId="{2013CFEA-799B-4778-B304-A3EF32A7CF1F}" type="sibTrans" cxnId="{B8867BEA-6334-492F-AE34-8248BE75F242}">
      <dgm:prSet/>
      <dgm:spPr/>
      <dgm:t>
        <a:bodyPr/>
        <a:lstStyle/>
        <a:p>
          <a:endParaRPr lang="zh-TW" altLang="en-US"/>
        </a:p>
      </dgm:t>
    </dgm:pt>
    <dgm:pt modelId="{818E5A79-0E64-4F91-9770-84823826A4C3}">
      <dgm:prSet/>
      <dgm:spPr/>
      <dgm:t>
        <a:bodyPr/>
        <a:lstStyle/>
        <a:p>
          <a:r>
            <a:rPr lang="zh-TW" dirty="0">
              <a:hlinkClick xmlns:r="http://schemas.openxmlformats.org/officeDocument/2006/relationships" r:id="rId10" action="ppaction://hlinksldjump"/>
            </a:rPr>
            <a:t>參考資料</a:t>
          </a:r>
          <a:endParaRPr lang="zh-TW" dirty="0"/>
        </a:p>
      </dgm:t>
    </dgm:pt>
    <dgm:pt modelId="{2A8E235D-D094-4C46-B6D9-625D819078D7}" type="parTrans" cxnId="{4A4247D9-423B-4CD2-87EC-2E8A5BB62598}">
      <dgm:prSet/>
      <dgm:spPr/>
      <dgm:t>
        <a:bodyPr/>
        <a:lstStyle/>
        <a:p>
          <a:endParaRPr lang="zh-TW" altLang="en-US"/>
        </a:p>
      </dgm:t>
    </dgm:pt>
    <dgm:pt modelId="{0FBD740A-8A5D-4F21-894D-54004743D934}" type="sibTrans" cxnId="{4A4247D9-423B-4CD2-87EC-2E8A5BB62598}">
      <dgm:prSet/>
      <dgm:spPr/>
      <dgm:t>
        <a:bodyPr/>
        <a:lstStyle/>
        <a:p>
          <a:endParaRPr lang="zh-TW" altLang="en-US"/>
        </a:p>
      </dgm:t>
    </dgm:pt>
    <dgm:pt modelId="{CBAA4E51-7BCB-4009-8779-A17B12CB5D2D}" type="pres">
      <dgm:prSet presAssocID="{5FA37A62-5E82-4185-BE9A-5CE48E9512A1}" presName="Name0" presStyleCnt="0">
        <dgm:presLayoutVars>
          <dgm:dir/>
          <dgm:resizeHandles val="exact"/>
        </dgm:presLayoutVars>
      </dgm:prSet>
      <dgm:spPr/>
    </dgm:pt>
    <dgm:pt modelId="{56CD9526-85BB-4F4D-A8F3-F4AFE148513A}" type="pres">
      <dgm:prSet presAssocID="{5FA37A62-5E82-4185-BE9A-5CE48E9512A1}" presName="arrow" presStyleLbl="bgShp" presStyleIdx="0" presStyleCnt="1"/>
      <dgm:spPr/>
    </dgm:pt>
    <dgm:pt modelId="{39867B9C-AABF-4618-97C4-B7C23A03CDD1}" type="pres">
      <dgm:prSet presAssocID="{5FA37A62-5E82-4185-BE9A-5CE48E9512A1}" presName="points" presStyleCnt="0"/>
      <dgm:spPr/>
    </dgm:pt>
    <dgm:pt modelId="{E5F7538E-6D2E-4AFC-8726-2A626EFEBCAE}" type="pres">
      <dgm:prSet presAssocID="{92CB4B8F-7501-43A9-8B2F-7219EE1B8149}" presName="compositeA" presStyleCnt="0"/>
      <dgm:spPr/>
    </dgm:pt>
    <dgm:pt modelId="{E748DFFF-6E72-48B2-8BBC-76617F5043D5}" type="pres">
      <dgm:prSet presAssocID="{92CB4B8F-7501-43A9-8B2F-7219EE1B8149}" presName="textA" presStyleLbl="revTx" presStyleIdx="0" presStyleCnt="10">
        <dgm:presLayoutVars>
          <dgm:bulletEnabled val="1"/>
        </dgm:presLayoutVars>
      </dgm:prSet>
      <dgm:spPr/>
    </dgm:pt>
    <dgm:pt modelId="{3E6B5A53-47AD-4992-BA3B-A4A9BB6B2834}" type="pres">
      <dgm:prSet presAssocID="{92CB4B8F-7501-43A9-8B2F-7219EE1B8149}" presName="circleA" presStyleLbl="node1" presStyleIdx="0" presStyleCnt="10"/>
      <dgm:spPr/>
    </dgm:pt>
    <dgm:pt modelId="{8F7AACF1-728A-49D6-8480-80FFB5C26301}" type="pres">
      <dgm:prSet presAssocID="{92CB4B8F-7501-43A9-8B2F-7219EE1B8149}" presName="spaceA" presStyleCnt="0"/>
      <dgm:spPr/>
    </dgm:pt>
    <dgm:pt modelId="{1B0BCDF0-BC83-4CC5-A888-9F57F7A1FE4B}" type="pres">
      <dgm:prSet presAssocID="{7AB195AB-D221-4786-A249-F9B0A2D61C81}" presName="space" presStyleCnt="0"/>
      <dgm:spPr/>
    </dgm:pt>
    <dgm:pt modelId="{0067FB62-ACC9-43F7-B36C-21D65A8036C0}" type="pres">
      <dgm:prSet presAssocID="{29E093C7-28EB-4F49-8A55-772792C74A5F}" presName="compositeB" presStyleCnt="0"/>
      <dgm:spPr/>
    </dgm:pt>
    <dgm:pt modelId="{12F3F34D-58B2-416F-AD4B-AE023F794C56}" type="pres">
      <dgm:prSet presAssocID="{29E093C7-28EB-4F49-8A55-772792C74A5F}" presName="textB" presStyleLbl="revTx" presStyleIdx="1" presStyleCnt="10">
        <dgm:presLayoutVars>
          <dgm:bulletEnabled val="1"/>
        </dgm:presLayoutVars>
      </dgm:prSet>
      <dgm:spPr/>
    </dgm:pt>
    <dgm:pt modelId="{9195D6C5-AE64-484E-9494-1CDC2E6B7585}" type="pres">
      <dgm:prSet presAssocID="{29E093C7-28EB-4F49-8A55-772792C74A5F}" presName="circleB" presStyleLbl="node1" presStyleIdx="1" presStyleCnt="10"/>
      <dgm:spPr/>
    </dgm:pt>
    <dgm:pt modelId="{4A89F253-9A18-490A-B41F-00D5DC8F2145}" type="pres">
      <dgm:prSet presAssocID="{29E093C7-28EB-4F49-8A55-772792C74A5F}" presName="spaceB" presStyleCnt="0"/>
      <dgm:spPr/>
    </dgm:pt>
    <dgm:pt modelId="{384582FC-F0DB-43C1-B678-BBD7B4EDF5B1}" type="pres">
      <dgm:prSet presAssocID="{737BB74E-BD07-4F38-81FD-A155D680A48E}" presName="space" presStyleCnt="0"/>
      <dgm:spPr/>
    </dgm:pt>
    <dgm:pt modelId="{E6216F25-36F4-4871-844E-E59EE00AA992}" type="pres">
      <dgm:prSet presAssocID="{C0F2A630-A236-4C9F-B704-C9AD6FF62372}" presName="compositeA" presStyleCnt="0"/>
      <dgm:spPr/>
    </dgm:pt>
    <dgm:pt modelId="{B4FC8F35-9F8D-4B20-A955-150703851933}" type="pres">
      <dgm:prSet presAssocID="{C0F2A630-A236-4C9F-B704-C9AD6FF62372}" presName="textA" presStyleLbl="revTx" presStyleIdx="2" presStyleCnt="10">
        <dgm:presLayoutVars>
          <dgm:bulletEnabled val="1"/>
        </dgm:presLayoutVars>
      </dgm:prSet>
      <dgm:spPr/>
    </dgm:pt>
    <dgm:pt modelId="{2F94B770-BC12-4B4A-92EE-FBA206827CAC}" type="pres">
      <dgm:prSet presAssocID="{C0F2A630-A236-4C9F-B704-C9AD6FF62372}" presName="circleA" presStyleLbl="node1" presStyleIdx="2" presStyleCnt="10"/>
      <dgm:spPr/>
    </dgm:pt>
    <dgm:pt modelId="{AB955AE9-F142-42D1-A5BF-2A4CF8B82AD7}" type="pres">
      <dgm:prSet presAssocID="{C0F2A630-A236-4C9F-B704-C9AD6FF62372}" presName="spaceA" presStyleCnt="0"/>
      <dgm:spPr/>
    </dgm:pt>
    <dgm:pt modelId="{93572F61-1DEE-4DD7-B24C-E4E2BACC6BD2}" type="pres">
      <dgm:prSet presAssocID="{E90C0A1F-DD85-49CC-8B65-96BFD6340E5C}" presName="space" presStyleCnt="0"/>
      <dgm:spPr/>
    </dgm:pt>
    <dgm:pt modelId="{519EA518-4A08-4297-824C-E9C7FAEC3604}" type="pres">
      <dgm:prSet presAssocID="{9CFC4247-75D3-4476-B66B-16D4D8C9AAEE}" presName="compositeB" presStyleCnt="0"/>
      <dgm:spPr/>
    </dgm:pt>
    <dgm:pt modelId="{A15A9CC1-CC34-4154-8095-14059332DA19}" type="pres">
      <dgm:prSet presAssocID="{9CFC4247-75D3-4476-B66B-16D4D8C9AAEE}" presName="textB" presStyleLbl="revTx" presStyleIdx="3" presStyleCnt="10">
        <dgm:presLayoutVars>
          <dgm:bulletEnabled val="1"/>
        </dgm:presLayoutVars>
      </dgm:prSet>
      <dgm:spPr/>
    </dgm:pt>
    <dgm:pt modelId="{AC8BEF79-BC7C-4226-AB29-A161F415AD92}" type="pres">
      <dgm:prSet presAssocID="{9CFC4247-75D3-4476-B66B-16D4D8C9AAEE}" presName="circleB" presStyleLbl="node1" presStyleIdx="3" presStyleCnt="10"/>
      <dgm:spPr/>
    </dgm:pt>
    <dgm:pt modelId="{F79DCDAE-FF64-436D-B6F5-1F901C9F2E73}" type="pres">
      <dgm:prSet presAssocID="{9CFC4247-75D3-4476-B66B-16D4D8C9AAEE}" presName="spaceB" presStyleCnt="0"/>
      <dgm:spPr/>
    </dgm:pt>
    <dgm:pt modelId="{6916F6E2-E220-4C67-8DBD-E2D669B85059}" type="pres">
      <dgm:prSet presAssocID="{9ED58D32-4161-4AD0-9589-E8FAF6C8043A}" presName="space" presStyleCnt="0"/>
      <dgm:spPr/>
    </dgm:pt>
    <dgm:pt modelId="{5357F24D-336B-4140-8EFE-FC257E707A20}" type="pres">
      <dgm:prSet presAssocID="{698EAE88-8FDC-4273-A014-580CCA35A4B0}" presName="compositeA" presStyleCnt="0"/>
      <dgm:spPr/>
    </dgm:pt>
    <dgm:pt modelId="{93E4BC01-3B32-4A1F-B09C-BC9D6CCC2A6A}" type="pres">
      <dgm:prSet presAssocID="{698EAE88-8FDC-4273-A014-580CCA35A4B0}" presName="textA" presStyleLbl="revTx" presStyleIdx="4" presStyleCnt="10">
        <dgm:presLayoutVars>
          <dgm:bulletEnabled val="1"/>
        </dgm:presLayoutVars>
      </dgm:prSet>
      <dgm:spPr/>
    </dgm:pt>
    <dgm:pt modelId="{72713189-8483-49FC-88AE-5F20DD20C0D5}" type="pres">
      <dgm:prSet presAssocID="{698EAE88-8FDC-4273-A014-580CCA35A4B0}" presName="circleA" presStyleLbl="node1" presStyleIdx="4" presStyleCnt="10"/>
      <dgm:spPr/>
    </dgm:pt>
    <dgm:pt modelId="{4BDA0D62-2C99-469D-8F9D-2AFC313CA808}" type="pres">
      <dgm:prSet presAssocID="{698EAE88-8FDC-4273-A014-580CCA35A4B0}" presName="spaceA" presStyleCnt="0"/>
      <dgm:spPr/>
    </dgm:pt>
    <dgm:pt modelId="{BD55286D-CE99-4F3E-86C7-DA2FEC21EFB7}" type="pres">
      <dgm:prSet presAssocID="{08E4C44B-539E-4A68-9A48-D85F01C9ACBF}" presName="space" presStyleCnt="0"/>
      <dgm:spPr/>
    </dgm:pt>
    <dgm:pt modelId="{6E79EE88-6586-41D8-8D64-A157695B0903}" type="pres">
      <dgm:prSet presAssocID="{A47967E9-7571-428D-99BC-D72EBD0581C8}" presName="compositeB" presStyleCnt="0"/>
      <dgm:spPr/>
    </dgm:pt>
    <dgm:pt modelId="{31E0F33E-0991-4866-A25E-B5EDF661B880}" type="pres">
      <dgm:prSet presAssocID="{A47967E9-7571-428D-99BC-D72EBD0581C8}" presName="textB" presStyleLbl="revTx" presStyleIdx="5" presStyleCnt="10">
        <dgm:presLayoutVars>
          <dgm:bulletEnabled val="1"/>
        </dgm:presLayoutVars>
      </dgm:prSet>
      <dgm:spPr/>
    </dgm:pt>
    <dgm:pt modelId="{CB0B45AD-E7C9-438A-BA98-2463F13F8FEB}" type="pres">
      <dgm:prSet presAssocID="{A47967E9-7571-428D-99BC-D72EBD0581C8}" presName="circleB" presStyleLbl="node1" presStyleIdx="5" presStyleCnt="10"/>
      <dgm:spPr/>
    </dgm:pt>
    <dgm:pt modelId="{A5286152-E48B-4C7D-8231-6E0204924D5E}" type="pres">
      <dgm:prSet presAssocID="{A47967E9-7571-428D-99BC-D72EBD0581C8}" presName="spaceB" presStyleCnt="0"/>
      <dgm:spPr/>
    </dgm:pt>
    <dgm:pt modelId="{2D9E33B5-6917-4298-835C-249932B10939}" type="pres">
      <dgm:prSet presAssocID="{2A34EB07-059E-4913-90A9-57E12418DAE0}" presName="space" presStyleCnt="0"/>
      <dgm:spPr/>
    </dgm:pt>
    <dgm:pt modelId="{1D804467-69DA-4673-BEA9-9B345E349379}" type="pres">
      <dgm:prSet presAssocID="{61682589-7829-4549-A9F9-DA1CF790CDBB}" presName="compositeA" presStyleCnt="0"/>
      <dgm:spPr/>
    </dgm:pt>
    <dgm:pt modelId="{F53112A7-8CEC-40BF-849C-26D06B1EDD89}" type="pres">
      <dgm:prSet presAssocID="{61682589-7829-4549-A9F9-DA1CF790CDBB}" presName="textA" presStyleLbl="revTx" presStyleIdx="6" presStyleCnt="10">
        <dgm:presLayoutVars>
          <dgm:bulletEnabled val="1"/>
        </dgm:presLayoutVars>
      </dgm:prSet>
      <dgm:spPr/>
    </dgm:pt>
    <dgm:pt modelId="{82609EAF-6B86-4ED3-8E8E-B95D1AD30CFF}" type="pres">
      <dgm:prSet presAssocID="{61682589-7829-4549-A9F9-DA1CF790CDBB}" presName="circleA" presStyleLbl="node1" presStyleIdx="6" presStyleCnt="10"/>
      <dgm:spPr/>
    </dgm:pt>
    <dgm:pt modelId="{A04E7BB1-F659-42A3-BF6B-9573B6B1A59E}" type="pres">
      <dgm:prSet presAssocID="{61682589-7829-4549-A9F9-DA1CF790CDBB}" presName="spaceA" presStyleCnt="0"/>
      <dgm:spPr/>
    </dgm:pt>
    <dgm:pt modelId="{E43BE85F-F54D-4336-9B6A-1E5A808456F5}" type="pres">
      <dgm:prSet presAssocID="{C3BBE567-F846-4ED5-9246-3F6841C7702B}" presName="space" presStyleCnt="0"/>
      <dgm:spPr/>
    </dgm:pt>
    <dgm:pt modelId="{4A41D327-3FE3-4C07-807E-4E6A05E923DA}" type="pres">
      <dgm:prSet presAssocID="{AE6E7DDB-95AF-4C57-88B3-AC198B61A68F}" presName="compositeB" presStyleCnt="0"/>
      <dgm:spPr/>
    </dgm:pt>
    <dgm:pt modelId="{AB29F12E-F297-4F63-A8F4-2F5B726AA0F6}" type="pres">
      <dgm:prSet presAssocID="{AE6E7DDB-95AF-4C57-88B3-AC198B61A68F}" presName="textB" presStyleLbl="revTx" presStyleIdx="7" presStyleCnt="10">
        <dgm:presLayoutVars>
          <dgm:bulletEnabled val="1"/>
        </dgm:presLayoutVars>
      </dgm:prSet>
      <dgm:spPr/>
    </dgm:pt>
    <dgm:pt modelId="{7D731BE9-6C32-4BD7-A951-1E2C6F7473E0}" type="pres">
      <dgm:prSet presAssocID="{AE6E7DDB-95AF-4C57-88B3-AC198B61A68F}" presName="circleB" presStyleLbl="node1" presStyleIdx="7" presStyleCnt="10"/>
      <dgm:spPr/>
    </dgm:pt>
    <dgm:pt modelId="{559ECA7C-FC27-494B-9CB8-7ED900C8F796}" type="pres">
      <dgm:prSet presAssocID="{AE6E7DDB-95AF-4C57-88B3-AC198B61A68F}" presName="spaceB" presStyleCnt="0"/>
      <dgm:spPr/>
    </dgm:pt>
    <dgm:pt modelId="{41ED0A9F-B485-41B9-B07C-2684AD861059}" type="pres">
      <dgm:prSet presAssocID="{AB48D6BA-1CA3-4E21-906B-396333678D78}" presName="space" presStyleCnt="0"/>
      <dgm:spPr/>
    </dgm:pt>
    <dgm:pt modelId="{16719940-D337-4D17-97AE-617A28BDAC7F}" type="pres">
      <dgm:prSet presAssocID="{0266C0D8-2471-41C9-B055-45D0C66C2F79}" presName="compositeA" presStyleCnt="0"/>
      <dgm:spPr/>
    </dgm:pt>
    <dgm:pt modelId="{A3A65591-CF53-475C-A2DF-0D4C13017AA9}" type="pres">
      <dgm:prSet presAssocID="{0266C0D8-2471-41C9-B055-45D0C66C2F79}" presName="textA" presStyleLbl="revTx" presStyleIdx="8" presStyleCnt="10">
        <dgm:presLayoutVars>
          <dgm:bulletEnabled val="1"/>
        </dgm:presLayoutVars>
      </dgm:prSet>
      <dgm:spPr/>
    </dgm:pt>
    <dgm:pt modelId="{915C1935-35AD-4863-B59E-A3EE6EF70E1C}" type="pres">
      <dgm:prSet presAssocID="{0266C0D8-2471-41C9-B055-45D0C66C2F79}" presName="circleA" presStyleLbl="node1" presStyleIdx="8" presStyleCnt="10"/>
      <dgm:spPr/>
    </dgm:pt>
    <dgm:pt modelId="{3CF3F59B-4721-4D47-BDEA-EFE36804729C}" type="pres">
      <dgm:prSet presAssocID="{0266C0D8-2471-41C9-B055-45D0C66C2F79}" presName="spaceA" presStyleCnt="0"/>
      <dgm:spPr/>
    </dgm:pt>
    <dgm:pt modelId="{027CF6BA-B736-4202-82AA-D3D2D6CFB072}" type="pres">
      <dgm:prSet presAssocID="{2013CFEA-799B-4778-B304-A3EF32A7CF1F}" presName="space" presStyleCnt="0"/>
      <dgm:spPr/>
    </dgm:pt>
    <dgm:pt modelId="{CE8BBB03-017C-4604-8DB8-1A7852FADCC8}" type="pres">
      <dgm:prSet presAssocID="{818E5A79-0E64-4F91-9770-84823826A4C3}" presName="compositeB" presStyleCnt="0"/>
      <dgm:spPr/>
    </dgm:pt>
    <dgm:pt modelId="{C62F7CF5-5595-410C-9709-5F75BA7FCF8E}" type="pres">
      <dgm:prSet presAssocID="{818E5A79-0E64-4F91-9770-84823826A4C3}" presName="textB" presStyleLbl="revTx" presStyleIdx="9" presStyleCnt="10">
        <dgm:presLayoutVars>
          <dgm:bulletEnabled val="1"/>
        </dgm:presLayoutVars>
      </dgm:prSet>
      <dgm:spPr/>
    </dgm:pt>
    <dgm:pt modelId="{FD38FF09-C689-4CC1-935F-D2E6A87BA857}" type="pres">
      <dgm:prSet presAssocID="{818E5A79-0E64-4F91-9770-84823826A4C3}" presName="circleB" presStyleLbl="node1" presStyleIdx="9" presStyleCnt="10"/>
      <dgm:spPr/>
    </dgm:pt>
    <dgm:pt modelId="{11388128-3772-489A-8A26-869C7E572300}" type="pres">
      <dgm:prSet presAssocID="{818E5A79-0E64-4F91-9770-84823826A4C3}" presName="spaceB" presStyleCnt="0"/>
      <dgm:spPr/>
    </dgm:pt>
  </dgm:ptLst>
  <dgm:cxnLst>
    <dgm:cxn modelId="{2B39222A-469A-4D47-B9C9-BA96EAB384A2}" type="presOf" srcId="{9CFC4247-75D3-4476-B66B-16D4D8C9AAEE}" destId="{A15A9CC1-CC34-4154-8095-14059332DA19}" srcOrd="0" destOrd="0" presId="urn:microsoft.com/office/officeart/2005/8/layout/hProcess11"/>
    <dgm:cxn modelId="{E0480734-D3D2-42CC-9D15-ABE32982D064}" type="presOf" srcId="{AE6E7DDB-95AF-4C57-88B3-AC198B61A68F}" destId="{AB29F12E-F297-4F63-A8F4-2F5B726AA0F6}" srcOrd="0" destOrd="0" presId="urn:microsoft.com/office/officeart/2005/8/layout/hProcess11"/>
    <dgm:cxn modelId="{3D06233E-3AB8-420F-A760-7B18203E69E8}" type="presOf" srcId="{C0F2A630-A236-4C9F-B704-C9AD6FF62372}" destId="{B4FC8F35-9F8D-4B20-A955-150703851933}" srcOrd="0" destOrd="0" presId="urn:microsoft.com/office/officeart/2005/8/layout/hProcess11"/>
    <dgm:cxn modelId="{B225B73F-78BB-4572-A750-A7382B5E6A9C}" srcId="{5FA37A62-5E82-4185-BE9A-5CE48E9512A1}" destId="{AE6E7DDB-95AF-4C57-88B3-AC198B61A68F}" srcOrd="7" destOrd="0" parTransId="{931BB4B4-D8FD-4703-8AA4-26A4821FA794}" sibTransId="{AB48D6BA-1CA3-4E21-906B-396333678D78}"/>
    <dgm:cxn modelId="{5ACBB540-1BCC-43E9-90FA-D9F201D067D3}" srcId="{5FA37A62-5E82-4185-BE9A-5CE48E9512A1}" destId="{61682589-7829-4549-A9F9-DA1CF790CDBB}" srcOrd="6" destOrd="0" parTransId="{C41DDB63-E35F-42CA-8D0E-5227EB7360C8}" sibTransId="{C3BBE567-F846-4ED5-9246-3F6841C7702B}"/>
    <dgm:cxn modelId="{54659861-5D8F-437C-A655-8BD439F4A5D4}" type="presOf" srcId="{29E093C7-28EB-4F49-8A55-772792C74A5F}" destId="{12F3F34D-58B2-416F-AD4B-AE023F794C56}" srcOrd="0" destOrd="0" presId="urn:microsoft.com/office/officeart/2005/8/layout/hProcess11"/>
    <dgm:cxn modelId="{77F87D43-90D5-444D-983C-68803D806C81}" type="presOf" srcId="{698EAE88-8FDC-4273-A014-580CCA35A4B0}" destId="{93E4BC01-3B32-4A1F-B09C-BC9D6CCC2A6A}" srcOrd="0" destOrd="0" presId="urn:microsoft.com/office/officeart/2005/8/layout/hProcess11"/>
    <dgm:cxn modelId="{8172AF4B-AA58-426B-82C9-23C67D428B33}" srcId="{5FA37A62-5E82-4185-BE9A-5CE48E9512A1}" destId="{29E093C7-28EB-4F49-8A55-772792C74A5F}" srcOrd="1" destOrd="0" parTransId="{5B7820D2-A98F-4F23-93EE-9CF180653043}" sibTransId="{737BB74E-BD07-4F38-81FD-A155D680A48E}"/>
    <dgm:cxn modelId="{74C07E7C-01A8-4873-A068-C4D560CF8EB3}" srcId="{5FA37A62-5E82-4185-BE9A-5CE48E9512A1}" destId="{92CB4B8F-7501-43A9-8B2F-7219EE1B8149}" srcOrd="0" destOrd="0" parTransId="{3D76ADF1-EE7D-4A15-A14F-1100F848A352}" sibTransId="{7AB195AB-D221-4786-A249-F9B0A2D61C81}"/>
    <dgm:cxn modelId="{F4908E81-2894-4F0D-8E67-FF7C5E7E9E78}" type="presOf" srcId="{A47967E9-7571-428D-99BC-D72EBD0581C8}" destId="{31E0F33E-0991-4866-A25E-B5EDF661B880}" srcOrd="0" destOrd="0" presId="urn:microsoft.com/office/officeart/2005/8/layout/hProcess11"/>
    <dgm:cxn modelId="{5457FA9F-7D5B-42D8-BB6F-B1582AEC3728}" type="presOf" srcId="{61682589-7829-4549-A9F9-DA1CF790CDBB}" destId="{F53112A7-8CEC-40BF-849C-26D06B1EDD89}" srcOrd="0" destOrd="0" presId="urn:microsoft.com/office/officeart/2005/8/layout/hProcess11"/>
    <dgm:cxn modelId="{7AAF96B8-C9FD-40F6-9545-C3839FA174F8}" type="presOf" srcId="{818E5A79-0E64-4F91-9770-84823826A4C3}" destId="{C62F7CF5-5595-410C-9709-5F75BA7FCF8E}" srcOrd="0" destOrd="0" presId="urn:microsoft.com/office/officeart/2005/8/layout/hProcess11"/>
    <dgm:cxn modelId="{E64C22BD-7AFA-413D-BFCD-ADD332FC1F86}" srcId="{5FA37A62-5E82-4185-BE9A-5CE48E9512A1}" destId="{C0F2A630-A236-4C9F-B704-C9AD6FF62372}" srcOrd="2" destOrd="0" parTransId="{E8230BF3-4EE2-49E0-8BAC-723BC6315474}" sibTransId="{E90C0A1F-DD85-49CC-8B65-96BFD6340E5C}"/>
    <dgm:cxn modelId="{C3B5E6BD-FDAE-4FD2-8B62-BACE685511F3}" srcId="{5FA37A62-5E82-4185-BE9A-5CE48E9512A1}" destId="{A47967E9-7571-428D-99BC-D72EBD0581C8}" srcOrd="5" destOrd="0" parTransId="{197F1558-AE46-4A79-9442-39F2F6F63E88}" sibTransId="{2A34EB07-059E-4913-90A9-57E12418DAE0}"/>
    <dgm:cxn modelId="{F4FA62D4-4056-4950-B694-4E94F775405E}" srcId="{5FA37A62-5E82-4185-BE9A-5CE48E9512A1}" destId="{698EAE88-8FDC-4273-A014-580CCA35A4B0}" srcOrd="4" destOrd="0" parTransId="{BDB40EA8-1033-4324-8410-97173A7D38A3}" sibTransId="{08E4C44B-539E-4A68-9A48-D85F01C9ACBF}"/>
    <dgm:cxn modelId="{4A4247D9-423B-4CD2-87EC-2E8A5BB62598}" srcId="{5FA37A62-5E82-4185-BE9A-5CE48E9512A1}" destId="{818E5A79-0E64-4F91-9770-84823826A4C3}" srcOrd="9" destOrd="0" parTransId="{2A8E235D-D094-4C46-B6D9-625D819078D7}" sibTransId="{0FBD740A-8A5D-4F21-894D-54004743D934}"/>
    <dgm:cxn modelId="{975987DD-069D-405F-BDA8-55765F6375A3}" srcId="{5FA37A62-5E82-4185-BE9A-5CE48E9512A1}" destId="{9CFC4247-75D3-4476-B66B-16D4D8C9AAEE}" srcOrd="3" destOrd="0" parTransId="{4ABE62A8-836B-4C1D-B24A-D269B0AB2CC0}" sibTransId="{9ED58D32-4161-4AD0-9589-E8FAF6C8043A}"/>
    <dgm:cxn modelId="{C6C25CE2-DC5F-441B-B8A1-241BDF895F16}" type="presOf" srcId="{92CB4B8F-7501-43A9-8B2F-7219EE1B8149}" destId="{E748DFFF-6E72-48B2-8BBC-76617F5043D5}" srcOrd="0" destOrd="0" presId="urn:microsoft.com/office/officeart/2005/8/layout/hProcess11"/>
    <dgm:cxn modelId="{B8867BEA-6334-492F-AE34-8248BE75F242}" srcId="{5FA37A62-5E82-4185-BE9A-5CE48E9512A1}" destId="{0266C0D8-2471-41C9-B055-45D0C66C2F79}" srcOrd="8" destOrd="0" parTransId="{10AD81B1-EC5F-470B-B02A-6F56BD391C49}" sibTransId="{2013CFEA-799B-4778-B304-A3EF32A7CF1F}"/>
    <dgm:cxn modelId="{C83207F3-862C-4C58-B97A-1DD3C2B5BDEE}" type="presOf" srcId="{5FA37A62-5E82-4185-BE9A-5CE48E9512A1}" destId="{CBAA4E51-7BCB-4009-8779-A17B12CB5D2D}" srcOrd="0" destOrd="0" presId="urn:microsoft.com/office/officeart/2005/8/layout/hProcess11"/>
    <dgm:cxn modelId="{7A2043F6-B657-4300-A665-1D8E9739BD52}" type="presOf" srcId="{0266C0D8-2471-41C9-B055-45D0C66C2F79}" destId="{A3A65591-CF53-475C-A2DF-0D4C13017AA9}" srcOrd="0" destOrd="0" presId="urn:microsoft.com/office/officeart/2005/8/layout/hProcess11"/>
    <dgm:cxn modelId="{962FA75F-92DE-49C5-871B-9B0A0D596FC6}" type="presParOf" srcId="{CBAA4E51-7BCB-4009-8779-A17B12CB5D2D}" destId="{56CD9526-85BB-4F4D-A8F3-F4AFE148513A}" srcOrd="0" destOrd="0" presId="urn:microsoft.com/office/officeart/2005/8/layout/hProcess11"/>
    <dgm:cxn modelId="{D47E8FC4-F875-46D3-B932-8E867E3CD831}" type="presParOf" srcId="{CBAA4E51-7BCB-4009-8779-A17B12CB5D2D}" destId="{39867B9C-AABF-4618-97C4-B7C23A03CDD1}" srcOrd="1" destOrd="0" presId="urn:microsoft.com/office/officeart/2005/8/layout/hProcess11"/>
    <dgm:cxn modelId="{9CC06AF7-46DB-43BD-9B06-16D3969877D4}" type="presParOf" srcId="{39867B9C-AABF-4618-97C4-B7C23A03CDD1}" destId="{E5F7538E-6D2E-4AFC-8726-2A626EFEBCAE}" srcOrd="0" destOrd="0" presId="urn:microsoft.com/office/officeart/2005/8/layout/hProcess11"/>
    <dgm:cxn modelId="{13EC2CF1-922A-4B7E-AE55-C38C7937AD7E}" type="presParOf" srcId="{E5F7538E-6D2E-4AFC-8726-2A626EFEBCAE}" destId="{E748DFFF-6E72-48B2-8BBC-76617F5043D5}" srcOrd="0" destOrd="0" presId="urn:microsoft.com/office/officeart/2005/8/layout/hProcess11"/>
    <dgm:cxn modelId="{6752AA42-EB64-468D-8935-44D72694B8AD}" type="presParOf" srcId="{E5F7538E-6D2E-4AFC-8726-2A626EFEBCAE}" destId="{3E6B5A53-47AD-4992-BA3B-A4A9BB6B2834}" srcOrd="1" destOrd="0" presId="urn:microsoft.com/office/officeart/2005/8/layout/hProcess11"/>
    <dgm:cxn modelId="{F545D5DB-5262-4F0F-95A3-104B8D688C72}" type="presParOf" srcId="{E5F7538E-6D2E-4AFC-8726-2A626EFEBCAE}" destId="{8F7AACF1-728A-49D6-8480-80FFB5C26301}" srcOrd="2" destOrd="0" presId="urn:microsoft.com/office/officeart/2005/8/layout/hProcess11"/>
    <dgm:cxn modelId="{327B0C6B-711E-4593-A360-452922F45FF0}" type="presParOf" srcId="{39867B9C-AABF-4618-97C4-B7C23A03CDD1}" destId="{1B0BCDF0-BC83-4CC5-A888-9F57F7A1FE4B}" srcOrd="1" destOrd="0" presId="urn:microsoft.com/office/officeart/2005/8/layout/hProcess11"/>
    <dgm:cxn modelId="{3BD012EC-5D67-4D1E-A1F9-8E9F8A2E4E30}" type="presParOf" srcId="{39867B9C-AABF-4618-97C4-B7C23A03CDD1}" destId="{0067FB62-ACC9-43F7-B36C-21D65A8036C0}" srcOrd="2" destOrd="0" presId="urn:microsoft.com/office/officeart/2005/8/layout/hProcess11"/>
    <dgm:cxn modelId="{280929BC-8543-416B-AC39-C3E4DEC8A030}" type="presParOf" srcId="{0067FB62-ACC9-43F7-B36C-21D65A8036C0}" destId="{12F3F34D-58B2-416F-AD4B-AE023F794C56}" srcOrd="0" destOrd="0" presId="urn:microsoft.com/office/officeart/2005/8/layout/hProcess11"/>
    <dgm:cxn modelId="{0A071C40-3760-4118-B26A-E9AEA88DD81C}" type="presParOf" srcId="{0067FB62-ACC9-43F7-B36C-21D65A8036C0}" destId="{9195D6C5-AE64-484E-9494-1CDC2E6B7585}" srcOrd="1" destOrd="0" presId="urn:microsoft.com/office/officeart/2005/8/layout/hProcess11"/>
    <dgm:cxn modelId="{860B9A8A-01E6-4BB5-9095-B0E862695506}" type="presParOf" srcId="{0067FB62-ACC9-43F7-B36C-21D65A8036C0}" destId="{4A89F253-9A18-490A-B41F-00D5DC8F2145}" srcOrd="2" destOrd="0" presId="urn:microsoft.com/office/officeart/2005/8/layout/hProcess11"/>
    <dgm:cxn modelId="{85E01E4D-3B8F-4CBD-9020-47C6B0C780D2}" type="presParOf" srcId="{39867B9C-AABF-4618-97C4-B7C23A03CDD1}" destId="{384582FC-F0DB-43C1-B678-BBD7B4EDF5B1}" srcOrd="3" destOrd="0" presId="urn:microsoft.com/office/officeart/2005/8/layout/hProcess11"/>
    <dgm:cxn modelId="{4B01365A-A1F5-478B-ACC2-2987EA41785E}" type="presParOf" srcId="{39867B9C-AABF-4618-97C4-B7C23A03CDD1}" destId="{E6216F25-36F4-4871-844E-E59EE00AA992}" srcOrd="4" destOrd="0" presId="urn:microsoft.com/office/officeart/2005/8/layout/hProcess11"/>
    <dgm:cxn modelId="{765E6C59-F44F-4C00-8861-D1DECA3DE7D4}" type="presParOf" srcId="{E6216F25-36F4-4871-844E-E59EE00AA992}" destId="{B4FC8F35-9F8D-4B20-A955-150703851933}" srcOrd="0" destOrd="0" presId="urn:microsoft.com/office/officeart/2005/8/layout/hProcess11"/>
    <dgm:cxn modelId="{D025F774-0044-4A27-8464-097A99F90DC2}" type="presParOf" srcId="{E6216F25-36F4-4871-844E-E59EE00AA992}" destId="{2F94B770-BC12-4B4A-92EE-FBA206827CAC}" srcOrd="1" destOrd="0" presId="urn:microsoft.com/office/officeart/2005/8/layout/hProcess11"/>
    <dgm:cxn modelId="{AF42B0BE-3472-44B6-945F-D420DA4B6A8F}" type="presParOf" srcId="{E6216F25-36F4-4871-844E-E59EE00AA992}" destId="{AB955AE9-F142-42D1-A5BF-2A4CF8B82AD7}" srcOrd="2" destOrd="0" presId="urn:microsoft.com/office/officeart/2005/8/layout/hProcess11"/>
    <dgm:cxn modelId="{E6F039EF-09D4-46F4-B899-85A80E767961}" type="presParOf" srcId="{39867B9C-AABF-4618-97C4-B7C23A03CDD1}" destId="{93572F61-1DEE-4DD7-B24C-E4E2BACC6BD2}" srcOrd="5" destOrd="0" presId="urn:microsoft.com/office/officeart/2005/8/layout/hProcess11"/>
    <dgm:cxn modelId="{8E5CFDC3-4901-4BE4-B476-4A1F93217DDA}" type="presParOf" srcId="{39867B9C-AABF-4618-97C4-B7C23A03CDD1}" destId="{519EA518-4A08-4297-824C-E9C7FAEC3604}" srcOrd="6" destOrd="0" presId="urn:microsoft.com/office/officeart/2005/8/layout/hProcess11"/>
    <dgm:cxn modelId="{B48E6616-BA59-49B4-A794-3A700A5BF6FF}" type="presParOf" srcId="{519EA518-4A08-4297-824C-E9C7FAEC3604}" destId="{A15A9CC1-CC34-4154-8095-14059332DA19}" srcOrd="0" destOrd="0" presId="urn:microsoft.com/office/officeart/2005/8/layout/hProcess11"/>
    <dgm:cxn modelId="{9AAADC31-7057-400C-BBA6-9BC33C6A9632}" type="presParOf" srcId="{519EA518-4A08-4297-824C-E9C7FAEC3604}" destId="{AC8BEF79-BC7C-4226-AB29-A161F415AD92}" srcOrd="1" destOrd="0" presId="urn:microsoft.com/office/officeart/2005/8/layout/hProcess11"/>
    <dgm:cxn modelId="{96B4DB61-A419-4F6C-BFAA-114C6E5A8A20}" type="presParOf" srcId="{519EA518-4A08-4297-824C-E9C7FAEC3604}" destId="{F79DCDAE-FF64-436D-B6F5-1F901C9F2E73}" srcOrd="2" destOrd="0" presId="urn:microsoft.com/office/officeart/2005/8/layout/hProcess11"/>
    <dgm:cxn modelId="{977AAAD3-0DC5-4A50-9FE7-3EE288D8934A}" type="presParOf" srcId="{39867B9C-AABF-4618-97C4-B7C23A03CDD1}" destId="{6916F6E2-E220-4C67-8DBD-E2D669B85059}" srcOrd="7" destOrd="0" presId="urn:microsoft.com/office/officeart/2005/8/layout/hProcess11"/>
    <dgm:cxn modelId="{75982C8D-E4AD-43DC-8026-238CD97E019A}" type="presParOf" srcId="{39867B9C-AABF-4618-97C4-B7C23A03CDD1}" destId="{5357F24D-336B-4140-8EFE-FC257E707A20}" srcOrd="8" destOrd="0" presId="urn:microsoft.com/office/officeart/2005/8/layout/hProcess11"/>
    <dgm:cxn modelId="{2336869C-86F0-49F3-BE59-40A613ED8125}" type="presParOf" srcId="{5357F24D-336B-4140-8EFE-FC257E707A20}" destId="{93E4BC01-3B32-4A1F-B09C-BC9D6CCC2A6A}" srcOrd="0" destOrd="0" presId="urn:microsoft.com/office/officeart/2005/8/layout/hProcess11"/>
    <dgm:cxn modelId="{9DD0AD7D-7F36-4575-8B98-F55153237602}" type="presParOf" srcId="{5357F24D-336B-4140-8EFE-FC257E707A20}" destId="{72713189-8483-49FC-88AE-5F20DD20C0D5}" srcOrd="1" destOrd="0" presId="urn:microsoft.com/office/officeart/2005/8/layout/hProcess11"/>
    <dgm:cxn modelId="{B6D0D6C4-D201-4DC8-BDF9-0E0ACAC48382}" type="presParOf" srcId="{5357F24D-336B-4140-8EFE-FC257E707A20}" destId="{4BDA0D62-2C99-469D-8F9D-2AFC313CA808}" srcOrd="2" destOrd="0" presId="urn:microsoft.com/office/officeart/2005/8/layout/hProcess11"/>
    <dgm:cxn modelId="{A7AB626A-6DF9-45AC-9F7C-388D4FD72688}" type="presParOf" srcId="{39867B9C-AABF-4618-97C4-B7C23A03CDD1}" destId="{BD55286D-CE99-4F3E-86C7-DA2FEC21EFB7}" srcOrd="9" destOrd="0" presId="urn:microsoft.com/office/officeart/2005/8/layout/hProcess11"/>
    <dgm:cxn modelId="{3A36EA84-AC1A-4F0C-8939-7623F30FEC77}" type="presParOf" srcId="{39867B9C-AABF-4618-97C4-B7C23A03CDD1}" destId="{6E79EE88-6586-41D8-8D64-A157695B0903}" srcOrd="10" destOrd="0" presId="urn:microsoft.com/office/officeart/2005/8/layout/hProcess11"/>
    <dgm:cxn modelId="{FF14E538-F5C9-4292-8EE9-C3B1AF28810D}" type="presParOf" srcId="{6E79EE88-6586-41D8-8D64-A157695B0903}" destId="{31E0F33E-0991-4866-A25E-B5EDF661B880}" srcOrd="0" destOrd="0" presId="urn:microsoft.com/office/officeart/2005/8/layout/hProcess11"/>
    <dgm:cxn modelId="{B20F7A96-29F4-4DE6-A1F3-29547D4D2053}" type="presParOf" srcId="{6E79EE88-6586-41D8-8D64-A157695B0903}" destId="{CB0B45AD-E7C9-438A-BA98-2463F13F8FEB}" srcOrd="1" destOrd="0" presId="urn:microsoft.com/office/officeart/2005/8/layout/hProcess11"/>
    <dgm:cxn modelId="{75B0D861-3570-4CB3-B941-06F76F4F4003}" type="presParOf" srcId="{6E79EE88-6586-41D8-8D64-A157695B0903}" destId="{A5286152-E48B-4C7D-8231-6E0204924D5E}" srcOrd="2" destOrd="0" presId="urn:microsoft.com/office/officeart/2005/8/layout/hProcess11"/>
    <dgm:cxn modelId="{1D3D99D3-8A41-44CA-B1D8-C6DE94B2A9C9}" type="presParOf" srcId="{39867B9C-AABF-4618-97C4-B7C23A03CDD1}" destId="{2D9E33B5-6917-4298-835C-249932B10939}" srcOrd="11" destOrd="0" presId="urn:microsoft.com/office/officeart/2005/8/layout/hProcess11"/>
    <dgm:cxn modelId="{C990F9EA-6B50-4869-B916-B0DB71C4A4D9}" type="presParOf" srcId="{39867B9C-AABF-4618-97C4-B7C23A03CDD1}" destId="{1D804467-69DA-4673-BEA9-9B345E349379}" srcOrd="12" destOrd="0" presId="urn:microsoft.com/office/officeart/2005/8/layout/hProcess11"/>
    <dgm:cxn modelId="{AD37983A-0C92-47DA-B574-C7CFFF5E0C24}" type="presParOf" srcId="{1D804467-69DA-4673-BEA9-9B345E349379}" destId="{F53112A7-8CEC-40BF-849C-26D06B1EDD89}" srcOrd="0" destOrd="0" presId="urn:microsoft.com/office/officeart/2005/8/layout/hProcess11"/>
    <dgm:cxn modelId="{557A75B9-4E96-48BE-B2CF-D11FF64F2A75}" type="presParOf" srcId="{1D804467-69DA-4673-BEA9-9B345E349379}" destId="{82609EAF-6B86-4ED3-8E8E-B95D1AD30CFF}" srcOrd="1" destOrd="0" presId="urn:microsoft.com/office/officeart/2005/8/layout/hProcess11"/>
    <dgm:cxn modelId="{A02FC622-747F-4E45-9772-72E8297AAD8B}" type="presParOf" srcId="{1D804467-69DA-4673-BEA9-9B345E349379}" destId="{A04E7BB1-F659-42A3-BF6B-9573B6B1A59E}" srcOrd="2" destOrd="0" presId="urn:microsoft.com/office/officeart/2005/8/layout/hProcess11"/>
    <dgm:cxn modelId="{97E44F89-D8B3-4231-B4CA-23FF6025772A}" type="presParOf" srcId="{39867B9C-AABF-4618-97C4-B7C23A03CDD1}" destId="{E43BE85F-F54D-4336-9B6A-1E5A808456F5}" srcOrd="13" destOrd="0" presId="urn:microsoft.com/office/officeart/2005/8/layout/hProcess11"/>
    <dgm:cxn modelId="{350AE080-5124-4EF6-B8DE-7C2CA4D0DB8F}" type="presParOf" srcId="{39867B9C-AABF-4618-97C4-B7C23A03CDD1}" destId="{4A41D327-3FE3-4C07-807E-4E6A05E923DA}" srcOrd="14" destOrd="0" presId="urn:microsoft.com/office/officeart/2005/8/layout/hProcess11"/>
    <dgm:cxn modelId="{2E569D6B-C93D-4621-9AD5-91F16D19C8C6}" type="presParOf" srcId="{4A41D327-3FE3-4C07-807E-4E6A05E923DA}" destId="{AB29F12E-F297-4F63-A8F4-2F5B726AA0F6}" srcOrd="0" destOrd="0" presId="urn:microsoft.com/office/officeart/2005/8/layout/hProcess11"/>
    <dgm:cxn modelId="{F757BE06-D803-4742-9310-74ABD3966764}" type="presParOf" srcId="{4A41D327-3FE3-4C07-807E-4E6A05E923DA}" destId="{7D731BE9-6C32-4BD7-A951-1E2C6F7473E0}" srcOrd="1" destOrd="0" presId="urn:microsoft.com/office/officeart/2005/8/layout/hProcess11"/>
    <dgm:cxn modelId="{A6299DE5-1BB7-485B-A7FD-52AE84D0D7EB}" type="presParOf" srcId="{4A41D327-3FE3-4C07-807E-4E6A05E923DA}" destId="{559ECA7C-FC27-494B-9CB8-7ED900C8F796}" srcOrd="2" destOrd="0" presId="urn:microsoft.com/office/officeart/2005/8/layout/hProcess11"/>
    <dgm:cxn modelId="{34C73D9C-C1D3-402D-A687-6C4AFEA861EB}" type="presParOf" srcId="{39867B9C-AABF-4618-97C4-B7C23A03CDD1}" destId="{41ED0A9F-B485-41B9-B07C-2684AD861059}" srcOrd="15" destOrd="0" presId="urn:microsoft.com/office/officeart/2005/8/layout/hProcess11"/>
    <dgm:cxn modelId="{A544A529-35B8-4E2A-8139-5F0F13C4EB9F}" type="presParOf" srcId="{39867B9C-AABF-4618-97C4-B7C23A03CDD1}" destId="{16719940-D337-4D17-97AE-617A28BDAC7F}" srcOrd="16" destOrd="0" presId="urn:microsoft.com/office/officeart/2005/8/layout/hProcess11"/>
    <dgm:cxn modelId="{D50E460B-CF7D-43BF-A22B-2E7F7CF72E76}" type="presParOf" srcId="{16719940-D337-4D17-97AE-617A28BDAC7F}" destId="{A3A65591-CF53-475C-A2DF-0D4C13017AA9}" srcOrd="0" destOrd="0" presId="urn:microsoft.com/office/officeart/2005/8/layout/hProcess11"/>
    <dgm:cxn modelId="{C2345119-EFAD-4138-8C28-4D0B1CE4EB61}" type="presParOf" srcId="{16719940-D337-4D17-97AE-617A28BDAC7F}" destId="{915C1935-35AD-4863-B59E-A3EE6EF70E1C}" srcOrd="1" destOrd="0" presId="urn:microsoft.com/office/officeart/2005/8/layout/hProcess11"/>
    <dgm:cxn modelId="{5DDDA8B1-E00D-4A81-B184-79F219B3CE27}" type="presParOf" srcId="{16719940-D337-4D17-97AE-617A28BDAC7F}" destId="{3CF3F59B-4721-4D47-BDEA-EFE36804729C}" srcOrd="2" destOrd="0" presId="urn:microsoft.com/office/officeart/2005/8/layout/hProcess11"/>
    <dgm:cxn modelId="{1BC7B53A-4102-4168-9FF8-64E1EB014D3E}" type="presParOf" srcId="{39867B9C-AABF-4618-97C4-B7C23A03CDD1}" destId="{027CF6BA-B736-4202-82AA-D3D2D6CFB072}" srcOrd="17" destOrd="0" presId="urn:microsoft.com/office/officeart/2005/8/layout/hProcess11"/>
    <dgm:cxn modelId="{FF3F8203-B9D7-4FE8-A178-376A845BAB24}" type="presParOf" srcId="{39867B9C-AABF-4618-97C4-B7C23A03CDD1}" destId="{CE8BBB03-017C-4604-8DB8-1A7852FADCC8}" srcOrd="18" destOrd="0" presId="urn:microsoft.com/office/officeart/2005/8/layout/hProcess11"/>
    <dgm:cxn modelId="{8DC7F3E4-A3F1-46FD-88AF-DD0B9A05E2F1}" type="presParOf" srcId="{CE8BBB03-017C-4604-8DB8-1A7852FADCC8}" destId="{C62F7CF5-5595-410C-9709-5F75BA7FCF8E}" srcOrd="0" destOrd="0" presId="urn:microsoft.com/office/officeart/2005/8/layout/hProcess11"/>
    <dgm:cxn modelId="{6AA450B2-B69D-4189-90A4-4798FC100BCD}" type="presParOf" srcId="{CE8BBB03-017C-4604-8DB8-1A7852FADCC8}" destId="{FD38FF09-C689-4CC1-935F-D2E6A87BA857}" srcOrd="1" destOrd="0" presId="urn:microsoft.com/office/officeart/2005/8/layout/hProcess11"/>
    <dgm:cxn modelId="{F8AAA204-83FB-4B6D-8BBB-1015587F1120}" type="presParOf" srcId="{CE8BBB03-017C-4604-8DB8-1A7852FADCC8}" destId="{11388128-3772-489A-8A26-869C7E572300}"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D9526-85BB-4F4D-A8F3-F4AFE148513A}">
      <dsp:nvSpPr>
        <dsp:cNvPr id="0" name=""/>
        <dsp:cNvSpPr/>
      </dsp:nvSpPr>
      <dsp:spPr>
        <a:xfrm>
          <a:off x="0" y="1357788"/>
          <a:ext cx="8229600" cy="1810385"/>
        </a:xfrm>
        <a:prstGeom prst="notchedRightArrow">
          <a:avLst/>
        </a:prstGeom>
        <a:solidFill>
          <a:schemeClr val="accent4">
            <a:tint val="4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748DFFF-6E72-48B2-8BBC-76617F5043D5}">
      <dsp:nvSpPr>
        <dsp:cNvPr id="0" name=""/>
        <dsp:cNvSpPr/>
      </dsp:nvSpPr>
      <dsp:spPr>
        <a:xfrm>
          <a:off x="4362" y="0"/>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作品發想</a:t>
          </a:r>
          <a:endParaRPr lang="zh-TW" sz="1900" kern="1200" dirty="0"/>
        </a:p>
      </dsp:txBody>
      <dsp:txXfrm>
        <a:off x="4362" y="0"/>
        <a:ext cx="707934" cy="1810385"/>
      </dsp:txXfrm>
    </dsp:sp>
    <dsp:sp modelId="{3E6B5A53-47AD-4992-BA3B-A4A9BB6B2834}">
      <dsp:nvSpPr>
        <dsp:cNvPr id="0" name=""/>
        <dsp:cNvSpPr/>
      </dsp:nvSpPr>
      <dsp:spPr>
        <a:xfrm>
          <a:off x="132031" y="2036683"/>
          <a:ext cx="452596" cy="452596"/>
        </a:xfrm>
        <a:prstGeom prst="ellipse">
          <a:avLst/>
        </a:prstGeom>
        <a:gradFill rotWithShape="0">
          <a:gsLst>
            <a:gs pos="0">
              <a:schemeClr val="accent4">
                <a:shade val="80000"/>
                <a:hueOff val="0"/>
                <a:satOff val="0"/>
                <a:lumOff val="0"/>
                <a:alphaOff val="0"/>
                <a:shade val="15000"/>
                <a:satMod val="180000"/>
              </a:schemeClr>
            </a:gs>
            <a:gs pos="50000">
              <a:schemeClr val="accent4">
                <a:shade val="80000"/>
                <a:hueOff val="0"/>
                <a:satOff val="0"/>
                <a:lumOff val="0"/>
                <a:alphaOff val="0"/>
                <a:shade val="45000"/>
                <a:satMod val="170000"/>
              </a:schemeClr>
            </a:gs>
            <a:gs pos="70000">
              <a:schemeClr val="accent4">
                <a:shade val="80000"/>
                <a:hueOff val="0"/>
                <a:satOff val="0"/>
                <a:lumOff val="0"/>
                <a:alphaOff val="0"/>
                <a:tint val="99000"/>
                <a:shade val="65000"/>
                <a:satMod val="155000"/>
              </a:schemeClr>
            </a:gs>
            <a:gs pos="100000">
              <a:schemeClr val="accent4">
                <a:shade val="80000"/>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2F3F34D-58B2-416F-AD4B-AE023F794C56}">
      <dsp:nvSpPr>
        <dsp:cNvPr id="0" name=""/>
        <dsp:cNvSpPr/>
      </dsp:nvSpPr>
      <dsp:spPr>
        <a:xfrm>
          <a:off x="747693" y="2715577"/>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材料</a:t>
          </a:r>
          <a:endParaRPr lang="zh-TW" sz="1900" kern="1200" dirty="0"/>
        </a:p>
      </dsp:txBody>
      <dsp:txXfrm>
        <a:off x="747693" y="2715577"/>
        <a:ext cx="707934" cy="1810385"/>
      </dsp:txXfrm>
    </dsp:sp>
    <dsp:sp modelId="{9195D6C5-AE64-484E-9494-1CDC2E6B7585}">
      <dsp:nvSpPr>
        <dsp:cNvPr id="0" name=""/>
        <dsp:cNvSpPr/>
      </dsp:nvSpPr>
      <dsp:spPr>
        <a:xfrm>
          <a:off x="875362" y="2036683"/>
          <a:ext cx="452596" cy="452596"/>
        </a:xfrm>
        <a:prstGeom prst="ellipse">
          <a:avLst/>
        </a:prstGeom>
        <a:gradFill rotWithShape="0">
          <a:gsLst>
            <a:gs pos="0">
              <a:schemeClr val="accent4">
                <a:shade val="80000"/>
                <a:hueOff val="42598"/>
                <a:satOff val="-2625"/>
                <a:lumOff val="3401"/>
                <a:alphaOff val="0"/>
                <a:shade val="15000"/>
                <a:satMod val="180000"/>
              </a:schemeClr>
            </a:gs>
            <a:gs pos="50000">
              <a:schemeClr val="accent4">
                <a:shade val="80000"/>
                <a:hueOff val="42598"/>
                <a:satOff val="-2625"/>
                <a:lumOff val="3401"/>
                <a:alphaOff val="0"/>
                <a:shade val="45000"/>
                <a:satMod val="170000"/>
              </a:schemeClr>
            </a:gs>
            <a:gs pos="70000">
              <a:schemeClr val="accent4">
                <a:shade val="80000"/>
                <a:hueOff val="42598"/>
                <a:satOff val="-2625"/>
                <a:lumOff val="3401"/>
                <a:alphaOff val="0"/>
                <a:tint val="99000"/>
                <a:shade val="65000"/>
                <a:satMod val="155000"/>
              </a:schemeClr>
            </a:gs>
            <a:gs pos="100000">
              <a:schemeClr val="accent4">
                <a:shade val="80000"/>
                <a:hueOff val="42598"/>
                <a:satOff val="-2625"/>
                <a:lumOff val="3401"/>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4FC8F35-9F8D-4B20-A955-150703851933}">
      <dsp:nvSpPr>
        <dsp:cNvPr id="0" name=""/>
        <dsp:cNvSpPr/>
      </dsp:nvSpPr>
      <dsp:spPr>
        <a:xfrm>
          <a:off x="1491024" y="0"/>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功能</a:t>
          </a:r>
          <a:endParaRPr lang="zh-TW" sz="1900" kern="1200" dirty="0"/>
        </a:p>
      </dsp:txBody>
      <dsp:txXfrm>
        <a:off x="1491024" y="0"/>
        <a:ext cx="707934" cy="1810385"/>
      </dsp:txXfrm>
    </dsp:sp>
    <dsp:sp modelId="{2F94B770-BC12-4B4A-92EE-FBA206827CAC}">
      <dsp:nvSpPr>
        <dsp:cNvPr id="0" name=""/>
        <dsp:cNvSpPr/>
      </dsp:nvSpPr>
      <dsp:spPr>
        <a:xfrm>
          <a:off x="1618693" y="2036683"/>
          <a:ext cx="452596" cy="452596"/>
        </a:xfrm>
        <a:prstGeom prst="ellipse">
          <a:avLst/>
        </a:prstGeom>
        <a:gradFill rotWithShape="0">
          <a:gsLst>
            <a:gs pos="0">
              <a:schemeClr val="accent4">
                <a:shade val="80000"/>
                <a:hueOff val="85195"/>
                <a:satOff val="-5249"/>
                <a:lumOff val="6802"/>
                <a:alphaOff val="0"/>
                <a:shade val="15000"/>
                <a:satMod val="180000"/>
              </a:schemeClr>
            </a:gs>
            <a:gs pos="50000">
              <a:schemeClr val="accent4">
                <a:shade val="80000"/>
                <a:hueOff val="85195"/>
                <a:satOff val="-5249"/>
                <a:lumOff val="6802"/>
                <a:alphaOff val="0"/>
                <a:shade val="45000"/>
                <a:satMod val="170000"/>
              </a:schemeClr>
            </a:gs>
            <a:gs pos="70000">
              <a:schemeClr val="accent4">
                <a:shade val="80000"/>
                <a:hueOff val="85195"/>
                <a:satOff val="-5249"/>
                <a:lumOff val="6802"/>
                <a:alphaOff val="0"/>
                <a:tint val="99000"/>
                <a:shade val="65000"/>
                <a:satMod val="155000"/>
              </a:schemeClr>
            </a:gs>
            <a:gs pos="100000">
              <a:schemeClr val="accent4">
                <a:shade val="80000"/>
                <a:hueOff val="85195"/>
                <a:satOff val="-5249"/>
                <a:lumOff val="6802"/>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15A9CC1-CC34-4154-8095-14059332DA19}">
      <dsp:nvSpPr>
        <dsp:cNvPr id="0" name=""/>
        <dsp:cNvSpPr/>
      </dsp:nvSpPr>
      <dsp:spPr>
        <a:xfrm>
          <a:off x="2234355" y="2715577"/>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電路圖</a:t>
          </a:r>
          <a:endParaRPr lang="zh-TW" sz="1900" kern="1200" dirty="0"/>
        </a:p>
      </dsp:txBody>
      <dsp:txXfrm>
        <a:off x="2234355" y="2715577"/>
        <a:ext cx="707934" cy="1810385"/>
      </dsp:txXfrm>
    </dsp:sp>
    <dsp:sp modelId="{AC8BEF79-BC7C-4226-AB29-A161F415AD92}">
      <dsp:nvSpPr>
        <dsp:cNvPr id="0" name=""/>
        <dsp:cNvSpPr/>
      </dsp:nvSpPr>
      <dsp:spPr>
        <a:xfrm>
          <a:off x="2362025" y="2036683"/>
          <a:ext cx="452596" cy="452596"/>
        </a:xfrm>
        <a:prstGeom prst="ellipse">
          <a:avLst/>
        </a:prstGeom>
        <a:gradFill rotWithShape="0">
          <a:gsLst>
            <a:gs pos="0">
              <a:schemeClr val="accent4">
                <a:shade val="80000"/>
                <a:hueOff val="127793"/>
                <a:satOff val="-7874"/>
                <a:lumOff val="10203"/>
                <a:alphaOff val="0"/>
                <a:shade val="15000"/>
                <a:satMod val="180000"/>
              </a:schemeClr>
            </a:gs>
            <a:gs pos="50000">
              <a:schemeClr val="accent4">
                <a:shade val="80000"/>
                <a:hueOff val="127793"/>
                <a:satOff val="-7874"/>
                <a:lumOff val="10203"/>
                <a:alphaOff val="0"/>
                <a:shade val="45000"/>
                <a:satMod val="170000"/>
              </a:schemeClr>
            </a:gs>
            <a:gs pos="70000">
              <a:schemeClr val="accent4">
                <a:shade val="80000"/>
                <a:hueOff val="127793"/>
                <a:satOff val="-7874"/>
                <a:lumOff val="10203"/>
                <a:alphaOff val="0"/>
                <a:tint val="99000"/>
                <a:shade val="65000"/>
                <a:satMod val="155000"/>
              </a:schemeClr>
            </a:gs>
            <a:gs pos="100000">
              <a:schemeClr val="accent4">
                <a:shade val="80000"/>
                <a:hueOff val="127793"/>
                <a:satOff val="-7874"/>
                <a:lumOff val="10203"/>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3E4BC01-3B32-4A1F-B09C-BC9D6CCC2A6A}">
      <dsp:nvSpPr>
        <dsp:cNvPr id="0" name=""/>
        <dsp:cNvSpPr/>
      </dsp:nvSpPr>
      <dsp:spPr>
        <a:xfrm>
          <a:off x="2977687" y="0"/>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程式碼</a:t>
          </a:r>
          <a:endParaRPr lang="zh-TW" sz="1900" kern="1200" dirty="0"/>
        </a:p>
      </dsp:txBody>
      <dsp:txXfrm>
        <a:off x="2977687" y="0"/>
        <a:ext cx="707934" cy="1810385"/>
      </dsp:txXfrm>
    </dsp:sp>
    <dsp:sp modelId="{72713189-8483-49FC-88AE-5F20DD20C0D5}">
      <dsp:nvSpPr>
        <dsp:cNvPr id="0" name=""/>
        <dsp:cNvSpPr/>
      </dsp:nvSpPr>
      <dsp:spPr>
        <a:xfrm>
          <a:off x="3105356" y="2036683"/>
          <a:ext cx="452596" cy="452596"/>
        </a:xfrm>
        <a:prstGeom prst="ellipse">
          <a:avLst/>
        </a:prstGeom>
        <a:gradFill rotWithShape="0">
          <a:gsLst>
            <a:gs pos="0">
              <a:schemeClr val="accent4">
                <a:shade val="80000"/>
                <a:hueOff val="170391"/>
                <a:satOff val="-10498"/>
                <a:lumOff val="13604"/>
                <a:alphaOff val="0"/>
                <a:shade val="15000"/>
                <a:satMod val="180000"/>
              </a:schemeClr>
            </a:gs>
            <a:gs pos="50000">
              <a:schemeClr val="accent4">
                <a:shade val="80000"/>
                <a:hueOff val="170391"/>
                <a:satOff val="-10498"/>
                <a:lumOff val="13604"/>
                <a:alphaOff val="0"/>
                <a:shade val="45000"/>
                <a:satMod val="170000"/>
              </a:schemeClr>
            </a:gs>
            <a:gs pos="70000">
              <a:schemeClr val="accent4">
                <a:shade val="80000"/>
                <a:hueOff val="170391"/>
                <a:satOff val="-10498"/>
                <a:lumOff val="13604"/>
                <a:alphaOff val="0"/>
                <a:tint val="99000"/>
                <a:shade val="65000"/>
                <a:satMod val="155000"/>
              </a:schemeClr>
            </a:gs>
            <a:gs pos="100000">
              <a:schemeClr val="accent4">
                <a:shade val="80000"/>
                <a:hueOff val="170391"/>
                <a:satOff val="-10498"/>
                <a:lumOff val="13604"/>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1E0F33E-0991-4866-A25E-B5EDF661B880}">
      <dsp:nvSpPr>
        <dsp:cNvPr id="0" name=""/>
        <dsp:cNvSpPr/>
      </dsp:nvSpPr>
      <dsp:spPr>
        <a:xfrm>
          <a:off x="3721018" y="2715577"/>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步驟</a:t>
          </a:r>
          <a:endParaRPr lang="zh-TW" sz="1900" kern="1200" dirty="0"/>
        </a:p>
      </dsp:txBody>
      <dsp:txXfrm>
        <a:off x="3721018" y="2715577"/>
        <a:ext cx="707934" cy="1810385"/>
      </dsp:txXfrm>
    </dsp:sp>
    <dsp:sp modelId="{CB0B45AD-E7C9-438A-BA98-2463F13F8FEB}">
      <dsp:nvSpPr>
        <dsp:cNvPr id="0" name=""/>
        <dsp:cNvSpPr/>
      </dsp:nvSpPr>
      <dsp:spPr>
        <a:xfrm>
          <a:off x="3848687" y="2036683"/>
          <a:ext cx="452596" cy="452596"/>
        </a:xfrm>
        <a:prstGeom prst="ellipse">
          <a:avLst/>
        </a:prstGeom>
        <a:gradFill rotWithShape="0">
          <a:gsLst>
            <a:gs pos="0">
              <a:schemeClr val="accent4">
                <a:shade val="80000"/>
                <a:hueOff val="212988"/>
                <a:satOff val="-13123"/>
                <a:lumOff val="17006"/>
                <a:alphaOff val="0"/>
                <a:shade val="15000"/>
                <a:satMod val="180000"/>
              </a:schemeClr>
            </a:gs>
            <a:gs pos="50000">
              <a:schemeClr val="accent4">
                <a:shade val="80000"/>
                <a:hueOff val="212988"/>
                <a:satOff val="-13123"/>
                <a:lumOff val="17006"/>
                <a:alphaOff val="0"/>
                <a:shade val="45000"/>
                <a:satMod val="170000"/>
              </a:schemeClr>
            </a:gs>
            <a:gs pos="70000">
              <a:schemeClr val="accent4">
                <a:shade val="80000"/>
                <a:hueOff val="212988"/>
                <a:satOff val="-13123"/>
                <a:lumOff val="17006"/>
                <a:alphaOff val="0"/>
                <a:tint val="99000"/>
                <a:shade val="65000"/>
                <a:satMod val="155000"/>
              </a:schemeClr>
            </a:gs>
            <a:gs pos="100000">
              <a:schemeClr val="accent4">
                <a:shade val="80000"/>
                <a:hueOff val="212988"/>
                <a:satOff val="-13123"/>
                <a:lumOff val="17006"/>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53112A7-8CEC-40BF-849C-26D06B1EDD89}">
      <dsp:nvSpPr>
        <dsp:cNvPr id="0" name=""/>
        <dsp:cNvSpPr/>
      </dsp:nvSpPr>
      <dsp:spPr>
        <a:xfrm>
          <a:off x="4464349" y="0"/>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問題</a:t>
          </a:r>
          <a:endParaRPr lang="zh-TW" sz="1900" kern="1200" dirty="0"/>
        </a:p>
      </dsp:txBody>
      <dsp:txXfrm>
        <a:off x="4464349" y="0"/>
        <a:ext cx="707934" cy="1810385"/>
      </dsp:txXfrm>
    </dsp:sp>
    <dsp:sp modelId="{82609EAF-6B86-4ED3-8E8E-B95D1AD30CFF}">
      <dsp:nvSpPr>
        <dsp:cNvPr id="0" name=""/>
        <dsp:cNvSpPr/>
      </dsp:nvSpPr>
      <dsp:spPr>
        <a:xfrm>
          <a:off x="4592018" y="2036683"/>
          <a:ext cx="452596" cy="452596"/>
        </a:xfrm>
        <a:prstGeom prst="ellipse">
          <a:avLst/>
        </a:prstGeom>
        <a:gradFill rotWithShape="0">
          <a:gsLst>
            <a:gs pos="0">
              <a:schemeClr val="accent4">
                <a:shade val="80000"/>
                <a:hueOff val="255586"/>
                <a:satOff val="-15747"/>
                <a:lumOff val="20407"/>
                <a:alphaOff val="0"/>
                <a:shade val="15000"/>
                <a:satMod val="180000"/>
              </a:schemeClr>
            </a:gs>
            <a:gs pos="50000">
              <a:schemeClr val="accent4">
                <a:shade val="80000"/>
                <a:hueOff val="255586"/>
                <a:satOff val="-15747"/>
                <a:lumOff val="20407"/>
                <a:alphaOff val="0"/>
                <a:shade val="45000"/>
                <a:satMod val="170000"/>
              </a:schemeClr>
            </a:gs>
            <a:gs pos="70000">
              <a:schemeClr val="accent4">
                <a:shade val="80000"/>
                <a:hueOff val="255586"/>
                <a:satOff val="-15747"/>
                <a:lumOff val="20407"/>
                <a:alphaOff val="0"/>
                <a:tint val="99000"/>
                <a:shade val="65000"/>
                <a:satMod val="155000"/>
              </a:schemeClr>
            </a:gs>
            <a:gs pos="100000">
              <a:schemeClr val="accent4">
                <a:shade val="80000"/>
                <a:hueOff val="255586"/>
                <a:satOff val="-15747"/>
                <a:lumOff val="20407"/>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B29F12E-F297-4F63-A8F4-2F5B726AA0F6}">
      <dsp:nvSpPr>
        <dsp:cNvPr id="0" name=""/>
        <dsp:cNvSpPr/>
      </dsp:nvSpPr>
      <dsp:spPr>
        <a:xfrm>
          <a:off x="5207680" y="2715577"/>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遭遇困難</a:t>
          </a:r>
          <a:endParaRPr lang="zh-TW" sz="1900" kern="1200" dirty="0"/>
        </a:p>
      </dsp:txBody>
      <dsp:txXfrm>
        <a:off x="5207680" y="2715577"/>
        <a:ext cx="707934" cy="1810385"/>
      </dsp:txXfrm>
    </dsp:sp>
    <dsp:sp modelId="{7D731BE9-6C32-4BD7-A951-1E2C6F7473E0}">
      <dsp:nvSpPr>
        <dsp:cNvPr id="0" name=""/>
        <dsp:cNvSpPr/>
      </dsp:nvSpPr>
      <dsp:spPr>
        <a:xfrm>
          <a:off x="5335349" y="2036683"/>
          <a:ext cx="452596" cy="452596"/>
        </a:xfrm>
        <a:prstGeom prst="ellipse">
          <a:avLst/>
        </a:prstGeom>
        <a:gradFill rotWithShape="0">
          <a:gsLst>
            <a:gs pos="0">
              <a:schemeClr val="accent4">
                <a:shade val="80000"/>
                <a:hueOff val="298184"/>
                <a:satOff val="-18372"/>
                <a:lumOff val="23808"/>
                <a:alphaOff val="0"/>
                <a:shade val="15000"/>
                <a:satMod val="180000"/>
              </a:schemeClr>
            </a:gs>
            <a:gs pos="50000">
              <a:schemeClr val="accent4">
                <a:shade val="80000"/>
                <a:hueOff val="298184"/>
                <a:satOff val="-18372"/>
                <a:lumOff val="23808"/>
                <a:alphaOff val="0"/>
                <a:shade val="45000"/>
                <a:satMod val="170000"/>
              </a:schemeClr>
            </a:gs>
            <a:gs pos="70000">
              <a:schemeClr val="accent4">
                <a:shade val="80000"/>
                <a:hueOff val="298184"/>
                <a:satOff val="-18372"/>
                <a:lumOff val="23808"/>
                <a:alphaOff val="0"/>
                <a:tint val="99000"/>
                <a:shade val="65000"/>
                <a:satMod val="155000"/>
              </a:schemeClr>
            </a:gs>
            <a:gs pos="100000">
              <a:schemeClr val="accent4">
                <a:shade val="80000"/>
                <a:hueOff val="298184"/>
                <a:satOff val="-18372"/>
                <a:lumOff val="23808"/>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3A65591-CF53-475C-A2DF-0D4C13017AA9}">
      <dsp:nvSpPr>
        <dsp:cNvPr id="0" name=""/>
        <dsp:cNvSpPr/>
      </dsp:nvSpPr>
      <dsp:spPr>
        <a:xfrm>
          <a:off x="5951011" y="0"/>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發展</a:t>
          </a:r>
          <a:endParaRPr lang="zh-TW" sz="1900" kern="1200" dirty="0"/>
        </a:p>
      </dsp:txBody>
      <dsp:txXfrm>
        <a:off x="5951011" y="0"/>
        <a:ext cx="707934" cy="1810385"/>
      </dsp:txXfrm>
    </dsp:sp>
    <dsp:sp modelId="{915C1935-35AD-4863-B59E-A3EE6EF70E1C}">
      <dsp:nvSpPr>
        <dsp:cNvPr id="0" name=""/>
        <dsp:cNvSpPr/>
      </dsp:nvSpPr>
      <dsp:spPr>
        <a:xfrm>
          <a:off x="6078681" y="2036683"/>
          <a:ext cx="452596" cy="452596"/>
        </a:xfrm>
        <a:prstGeom prst="ellipse">
          <a:avLst/>
        </a:prstGeom>
        <a:gradFill rotWithShape="0">
          <a:gsLst>
            <a:gs pos="0">
              <a:schemeClr val="accent4">
                <a:shade val="80000"/>
                <a:hueOff val="340781"/>
                <a:satOff val="-20996"/>
                <a:lumOff val="27209"/>
                <a:alphaOff val="0"/>
                <a:shade val="15000"/>
                <a:satMod val="180000"/>
              </a:schemeClr>
            </a:gs>
            <a:gs pos="50000">
              <a:schemeClr val="accent4">
                <a:shade val="80000"/>
                <a:hueOff val="340781"/>
                <a:satOff val="-20996"/>
                <a:lumOff val="27209"/>
                <a:alphaOff val="0"/>
                <a:shade val="45000"/>
                <a:satMod val="170000"/>
              </a:schemeClr>
            </a:gs>
            <a:gs pos="70000">
              <a:schemeClr val="accent4">
                <a:shade val="80000"/>
                <a:hueOff val="340781"/>
                <a:satOff val="-20996"/>
                <a:lumOff val="27209"/>
                <a:alphaOff val="0"/>
                <a:tint val="99000"/>
                <a:shade val="65000"/>
                <a:satMod val="155000"/>
              </a:schemeClr>
            </a:gs>
            <a:gs pos="100000">
              <a:schemeClr val="accent4">
                <a:shade val="80000"/>
                <a:hueOff val="340781"/>
                <a:satOff val="-20996"/>
                <a:lumOff val="27209"/>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62F7CF5-5595-410C-9709-5F75BA7FCF8E}">
      <dsp:nvSpPr>
        <dsp:cNvPr id="0" name=""/>
        <dsp:cNvSpPr/>
      </dsp:nvSpPr>
      <dsp:spPr>
        <a:xfrm>
          <a:off x="6694343" y="2715577"/>
          <a:ext cx="707934" cy="1810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zh-TW" sz="1900" kern="1200" dirty="0">
              <a:hlinkClick xmlns:r="http://schemas.openxmlformats.org/officeDocument/2006/relationships" r:id="" action="ppaction://hlinksldjump"/>
            </a:rPr>
            <a:t>參考資料</a:t>
          </a:r>
          <a:endParaRPr lang="zh-TW" sz="1900" kern="1200" dirty="0"/>
        </a:p>
      </dsp:txBody>
      <dsp:txXfrm>
        <a:off x="6694343" y="2715577"/>
        <a:ext cx="707934" cy="1810385"/>
      </dsp:txXfrm>
    </dsp:sp>
    <dsp:sp modelId="{FD38FF09-C689-4CC1-935F-D2E6A87BA857}">
      <dsp:nvSpPr>
        <dsp:cNvPr id="0" name=""/>
        <dsp:cNvSpPr/>
      </dsp:nvSpPr>
      <dsp:spPr>
        <a:xfrm>
          <a:off x="6822012" y="2036683"/>
          <a:ext cx="452596" cy="452596"/>
        </a:xfrm>
        <a:prstGeom prst="ellipse">
          <a:avLst/>
        </a:prstGeom>
        <a:gradFill rotWithShape="0">
          <a:gsLst>
            <a:gs pos="0">
              <a:schemeClr val="accent4">
                <a:shade val="80000"/>
                <a:hueOff val="383379"/>
                <a:satOff val="-23621"/>
                <a:lumOff val="30610"/>
                <a:alphaOff val="0"/>
                <a:shade val="15000"/>
                <a:satMod val="180000"/>
              </a:schemeClr>
            </a:gs>
            <a:gs pos="50000">
              <a:schemeClr val="accent4">
                <a:shade val="80000"/>
                <a:hueOff val="383379"/>
                <a:satOff val="-23621"/>
                <a:lumOff val="30610"/>
                <a:alphaOff val="0"/>
                <a:shade val="45000"/>
                <a:satMod val="170000"/>
              </a:schemeClr>
            </a:gs>
            <a:gs pos="70000">
              <a:schemeClr val="accent4">
                <a:shade val="80000"/>
                <a:hueOff val="383379"/>
                <a:satOff val="-23621"/>
                <a:lumOff val="30610"/>
                <a:alphaOff val="0"/>
                <a:tint val="99000"/>
                <a:shade val="65000"/>
                <a:satMod val="155000"/>
              </a:schemeClr>
            </a:gs>
            <a:gs pos="100000">
              <a:schemeClr val="accent4">
                <a:shade val="80000"/>
                <a:hueOff val="383379"/>
                <a:satOff val="-23621"/>
                <a:lumOff val="30610"/>
                <a:alphaOff val="0"/>
                <a:tint val="95500"/>
                <a:shade val="100000"/>
                <a:satMod val="155000"/>
              </a:schemeClr>
            </a:gs>
          </a:gsLst>
          <a:lin ang="16200000" scaled="0"/>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標題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TW" altLang="en-US"/>
              <a:t>按一下以編輯母片標題樣式</a:t>
            </a:r>
            <a:endParaRPr kumimoji="0" lang="en-US"/>
          </a:p>
        </p:txBody>
      </p:sp>
      <p:sp>
        <p:nvSpPr>
          <p:cNvPr id="17" name="副標題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a:t>按一下以編輯母片副標題樣式</a:t>
            </a:r>
            <a:endParaRPr kumimoji="0" lang="en-US"/>
          </a:p>
        </p:txBody>
      </p:sp>
      <p:grpSp>
        <p:nvGrpSpPr>
          <p:cNvPr id="2" name="群組 1"/>
          <p:cNvGrpSpPr/>
          <p:nvPr/>
        </p:nvGrpSpPr>
        <p:grpSpPr>
          <a:xfrm>
            <a:off x="-3765" y="4953000"/>
            <a:ext cx="9147765" cy="1912088"/>
            <a:chOff x="-3765" y="4832896"/>
            <a:chExt cx="9147765" cy="2032192"/>
          </a:xfrm>
        </p:grpSpPr>
        <p:sp>
          <p:nvSpPr>
            <p:cNvPr id="7" name="手繪多邊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手繪多邊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手繪多邊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線接點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版面配置區 29"/>
          <p:cNvSpPr>
            <a:spLocks noGrp="1"/>
          </p:cNvSpPr>
          <p:nvPr>
            <p:ph type="dt" sz="half" idx="10"/>
          </p:nvPr>
        </p:nvSpPr>
        <p:spPr/>
        <p:txBody>
          <a:bodyPr/>
          <a:lstStyle>
            <a:lvl1pPr>
              <a:defRPr>
                <a:solidFill>
                  <a:srgbClr val="FFFFFF"/>
                </a:solidFill>
              </a:defRPr>
            </a:lvl1pPr>
            <a:extLst/>
          </a:lstStyle>
          <a:p>
            <a:fld id="{5470860A-6577-4DC5-880B-5A45257392CD}" type="datetimeFigureOut">
              <a:rPr lang="zh-TW" altLang="en-US" smtClean="0"/>
              <a:t>2020/7/31</a:t>
            </a:fld>
            <a:endParaRPr lang="zh-TW" altLang="en-US"/>
          </a:p>
        </p:txBody>
      </p:sp>
      <p:sp>
        <p:nvSpPr>
          <p:cNvPr id="19" name="頁尾版面配置區 18"/>
          <p:cNvSpPr>
            <a:spLocks noGrp="1"/>
          </p:cNvSpPr>
          <p:nvPr>
            <p:ph type="ftr" sz="quarter" idx="11"/>
          </p:nvPr>
        </p:nvSpPr>
        <p:spPr/>
        <p:txBody>
          <a:bodyPr/>
          <a:lstStyle>
            <a:lvl1pPr>
              <a:defRPr>
                <a:solidFill>
                  <a:schemeClr val="accent1">
                    <a:tint val="20000"/>
                  </a:schemeClr>
                </a:solidFill>
              </a:defRPr>
            </a:lvl1pPr>
            <a:extLst/>
          </a:lstStyle>
          <a:p>
            <a:endParaRPr lang="zh-TW" altLang="en-US"/>
          </a:p>
        </p:txBody>
      </p:sp>
      <p:sp>
        <p:nvSpPr>
          <p:cNvPr id="27" name="投影片編號版面配置區 26"/>
          <p:cNvSpPr>
            <a:spLocks noGrp="1"/>
          </p:cNvSpPr>
          <p:nvPr>
            <p:ph type="sldNum" sz="quarter" idx="12"/>
          </p:nvPr>
        </p:nvSpPr>
        <p:spPr/>
        <p:txBody>
          <a:bodyPr/>
          <a:lstStyle>
            <a:lvl1pPr>
              <a:defRPr>
                <a:solidFill>
                  <a:srgbClr val="FFFFFF"/>
                </a:solidFill>
              </a:defRPr>
            </a:lvl1pPr>
            <a:extLst/>
          </a:lstStyle>
          <a:p>
            <a:fld id="{E502E0FA-D9A6-4095-871B-8612861411B5}"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457200" y="1481329"/>
            <a:ext cx="8229600" cy="4386071"/>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5470860A-6577-4DC5-880B-5A45257392CD}" type="datetimeFigureOut">
              <a:rPr lang="zh-TW" altLang="en-US" smtClean="0"/>
              <a:t>2020/7/31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502E0FA-D9A6-4095-871B-8612861411B5}"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44013" y="274640"/>
            <a:ext cx="1777470" cy="5592761"/>
          </a:xfrm>
        </p:spPr>
        <p:txBody>
          <a:bodyPr vert="eaVert"/>
          <a:lstStyle/>
          <a:p>
            <a:r>
              <a:rPr kumimoji="0" lang="zh-TW" altLang="en-US"/>
              <a:t>按一下以編輯母片標題樣式</a:t>
            </a:r>
            <a:endParaRPr kumimoji="0" lang="en-US"/>
          </a:p>
        </p:txBody>
      </p:sp>
      <p:sp>
        <p:nvSpPr>
          <p:cNvPr id="3" name="直排文字版面配置區 2"/>
          <p:cNvSpPr>
            <a:spLocks noGrp="1"/>
          </p:cNvSpPr>
          <p:nvPr>
            <p:ph type="body" orient="vert" idx="1"/>
          </p:nvPr>
        </p:nvSpPr>
        <p:spPr>
          <a:xfrm>
            <a:off x="457200" y="274641"/>
            <a:ext cx="6324600" cy="5592760"/>
          </a:xfrm>
        </p:spPr>
        <p:txBody>
          <a:bodyPr vert="eaVer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5470860A-6577-4DC5-880B-5A45257392CD}" type="datetimeFigureOut">
              <a:rPr lang="zh-TW" altLang="en-US" smtClean="0"/>
              <a:t>2020/7/31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502E0FA-D9A6-4095-871B-8612861411B5}"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日期版面配置區 3"/>
          <p:cNvSpPr>
            <a:spLocks noGrp="1"/>
          </p:cNvSpPr>
          <p:nvPr>
            <p:ph type="dt" sz="half" idx="10"/>
          </p:nvPr>
        </p:nvSpPr>
        <p:spPr/>
        <p:txBody>
          <a:bodyPr/>
          <a:lstStyle/>
          <a:p>
            <a:fld id="{5470860A-6577-4DC5-880B-5A45257392CD}" type="datetimeFigureOut">
              <a:rPr lang="zh-TW" altLang="en-US" smtClean="0"/>
              <a:t>2020/7/31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502E0FA-D9A6-4095-871B-8612861411B5}" type="slidenum">
              <a:rPr lang="zh-TW" altLang="en-US" smtClean="0"/>
              <a:t>‹#›</a:t>
            </a:fld>
            <a:endParaRPr lang="zh-TW" altLang="en-US"/>
          </a:p>
        </p:txBody>
      </p:sp>
      <p:sp>
        <p:nvSpPr>
          <p:cNvPr id="7" name="標題 6"/>
          <p:cNvSpPr>
            <a:spLocks noGrp="1"/>
          </p:cNvSpPr>
          <p:nvPr>
            <p:ph type="title"/>
          </p:nvPr>
        </p:nvSpPr>
        <p:spPr/>
        <p:txBody>
          <a:bodyPr rtlCol="0"/>
          <a:lstStyle/>
          <a:p>
            <a:r>
              <a:rPr kumimoji="0" lang="zh-TW" altLang="en-US"/>
              <a:t>按一下以編輯母片標題樣式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2">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TW" altLang="en-US"/>
              <a:t>按一下以編輯母片文字樣式</a:t>
            </a:r>
          </a:p>
        </p:txBody>
      </p:sp>
      <p:sp>
        <p:nvSpPr>
          <p:cNvPr id="4" name="日期版面配置區 3"/>
          <p:cNvSpPr>
            <a:spLocks noGrp="1"/>
          </p:cNvSpPr>
          <p:nvPr>
            <p:ph type="dt" sz="half" idx="10"/>
          </p:nvPr>
        </p:nvSpPr>
        <p:spPr/>
        <p:txBody>
          <a:bodyPr/>
          <a:lstStyle/>
          <a:p>
            <a:fld id="{5470860A-6577-4DC5-880B-5A45257392CD}" type="datetimeFigureOut">
              <a:rPr lang="zh-TW" altLang="en-US" smtClean="0"/>
              <a:t>2020/7/31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502E0FA-D9A6-4095-871B-8612861411B5}" type="slidenum">
              <a:rPr lang="zh-TW" altLang="en-US" smtClean="0"/>
              <a:t>‹#›</a:t>
            </a:fld>
            <a:endParaRPr lang="zh-TW" altLang="en-US"/>
          </a:p>
        </p:txBody>
      </p:sp>
      <p:sp>
        <p:nvSpPr>
          <p:cNvPr id="7" name="＞形箭號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形箭號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Ref idx="1002">
        <a:schemeClr val="bg1"/>
      </p:bgRef>
    </p:bg>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4" name="內容版面配置區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p:txBody>
          <a:bodyPr/>
          <a:lstStyle/>
          <a:p>
            <a:fld id="{5470860A-6577-4DC5-880B-5A45257392CD}" type="datetimeFigureOut">
              <a:rPr lang="zh-TW" altLang="en-US" smtClean="0"/>
              <a:t>2020/7/31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502E0FA-D9A6-4095-871B-8612861411B5}" type="slidenum">
              <a:rPr lang="zh-TW" altLang="en-US" smtClean="0"/>
              <a:t>‹#›</a:t>
            </a:fld>
            <a:endParaRPr lang="zh-TW" altLang="en-US"/>
          </a:p>
        </p:txBody>
      </p:sp>
      <p:sp>
        <p:nvSpPr>
          <p:cNvPr id="8" name="標題 7"/>
          <p:cNvSpPr>
            <a:spLocks noGrp="1"/>
          </p:cNvSpPr>
          <p:nvPr>
            <p:ph type="title"/>
          </p:nvPr>
        </p:nvSpPr>
        <p:spPr/>
        <p:txBody>
          <a:bodyPr rtlCol="0"/>
          <a:lstStyle/>
          <a:p>
            <a:r>
              <a:rPr kumimoji="0" lang="zh-TW" altLang="en-US"/>
              <a:t>按一下以編輯母片標題樣式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8229600" cy="1143000"/>
          </a:xfrm>
        </p:spPr>
        <p:txBody>
          <a:bodyPr anchor="ctr"/>
          <a:lstStyle>
            <a:lvl1pPr>
              <a:defRPr/>
            </a:lvl1pPr>
            <a:extLst/>
          </a:lstStyle>
          <a:p>
            <a:r>
              <a:rPr kumimoji="0" lang="zh-TW" altLang="en-US"/>
              <a:t>按一下以編輯母片標題樣式</a:t>
            </a:r>
            <a:endParaRPr kumimoji="0" lang="en-US"/>
          </a:p>
        </p:txBody>
      </p:sp>
      <p:sp>
        <p:nvSpPr>
          <p:cNvPr id="3" name="文字版面配置區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4" name="文字版面配置區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a:t>按一下以編輯母片文字樣式</a:t>
            </a:r>
          </a:p>
        </p:txBody>
      </p:sp>
      <p:sp>
        <p:nvSpPr>
          <p:cNvPr id="5" name="內容版面配置區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6" name="內容版面配置區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7" name="日期版面配置區 6"/>
          <p:cNvSpPr>
            <a:spLocks noGrp="1"/>
          </p:cNvSpPr>
          <p:nvPr>
            <p:ph type="dt" sz="half" idx="10"/>
          </p:nvPr>
        </p:nvSpPr>
        <p:spPr/>
        <p:txBody>
          <a:bodyPr/>
          <a:lstStyle/>
          <a:p>
            <a:fld id="{5470860A-6577-4DC5-880B-5A45257392CD}" type="datetimeFigureOut">
              <a:rPr lang="zh-TW" altLang="en-US" smtClean="0"/>
              <a:t>2020/7/31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502E0FA-D9A6-4095-871B-8612861411B5}"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Ref idx="1002">
        <a:schemeClr val="bg1"/>
      </p:bgRef>
    </p:bg>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5470860A-6577-4DC5-880B-5A45257392CD}" type="datetimeFigureOut">
              <a:rPr lang="zh-TW" altLang="en-US" smtClean="0"/>
              <a:t>2020/7/31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502E0FA-D9A6-4095-871B-8612861411B5}" type="slidenum">
              <a:rPr lang="zh-TW" altLang="en-US" smtClean="0"/>
              <a:t>‹#›</a:t>
            </a:fld>
            <a:endParaRPr lang="zh-TW" altLang="en-US"/>
          </a:p>
        </p:txBody>
      </p:sp>
      <p:sp>
        <p:nvSpPr>
          <p:cNvPr id="6" name="標題 5"/>
          <p:cNvSpPr>
            <a:spLocks noGrp="1"/>
          </p:cNvSpPr>
          <p:nvPr>
            <p:ph type="title"/>
          </p:nvPr>
        </p:nvSpPr>
        <p:spPr/>
        <p:txBody>
          <a:bodyPr rtlCol="0"/>
          <a:lstStyle/>
          <a:p>
            <a:r>
              <a:rPr kumimoji="0" lang="zh-TW" altLang="en-US"/>
              <a:t>按一下以編輯母片標題樣式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470860A-6577-4DC5-880B-5A45257392CD}" type="datetimeFigureOut">
              <a:rPr lang="zh-TW" altLang="en-US" smtClean="0"/>
              <a:t>2020/7/31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502E0FA-D9A6-4095-871B-8612861411B5}"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TW" altLang="en-US"/>
              <a:t>按一下以編輯母片標題樣式</a:t>
            </a:r>
            <a:endParaRPr kumimoji="0" lang="en-US"/>
          </a:p>
        </p:txBody>
      </p:sp>
      <p:sp>
        <p:nvSpPr>
          <p:cNvPr id="3" name="文字版面配置區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TW" altLang="en-US"/>
              <a:t>按一下以編輯母片文字樣式</a:t>
            </a:r>
          </a:p>
        </p:txBody>
      </p:sp>
      <p:sp>
        <p:nvSpPr>
          <p:cNvPr id="4" name="內容版面配置區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TW" altLang="en-US"/>
              <a:t>按一下以編輯母片文字樣式</a:t>
            </a:r>
          </a:p>
          <a:p>
            <a:pPr lvl="1" eaLnBrk="1" latinLnBrk="0" hangingPunct="1"/>
            <a:r>
              <a:rPr lang="zh-TW" altLang="en-US"/>
              <a:t>第二層</a:t>
            </a:r>
          </a:p>
          <a:p>
            <a:pPr lvl="2" eaLnBrk="1" latinLnBrk="0" hangingPunct="1"/>
            <a:r>
              <a:rPr lang="zh-TW" altLang="en-US"/>
              <a:t>第三層</a:t>
            </a:r>
          </a:p>
          <a:p>
            <a:pPr lvl="3" eaLnBrk="1" latinLnBrk="0" hangingPunct="1"/>
            <a:r>
              <a:rPr lang="zh-TW" altLang="en-US"/>
              <a:t>第四層</a:t>
            </a:r>
          </a:p>
          <a:p>
            <a:pPr lvl="4" eaLnBrk="1" latinLnBrk="0" hangingPunct="1"/>
            <a:r>
              <a:rPr lang="zh-TW" altLang="en-US"/>
              <a:t>第五層</a:t>
            </a:r>
            <a:endParaRPr kumimoji="0" lang="en-US"/>
          </a:p>
        </p:txBody>
      </p:sp>
      <p:sp>
        <p:nvSpPr>
          <p:cNvPr id="5" name="日期版面配置區 4"/>
          <p:cNvSpPr>
            <a:spLocks noGrp="1"/>
          </p:cNvSpPr>
          <p:nvPr>
            <p:ph type="dt" sz="half" idx="10"/>
          </p:nvPr>
        </p:nvSpPr>
        <p:spPr>
          <a:xfrm>
            <a:off x="6727032" y="6407944"/>
            <a:ext cx="1920240" cy="365760"/>
          </a:xfrm>
        </p:spPr>
        <p:txBody>
          <a:bodyPr/>
          <a:lstStyle/>
          <a:p>
            <a:fld id="{5470860A-6577-4DC5-880B-5A45257392CD}" type="datetimeFigureOut">
              <a:rPr lang="zh-TW" altLang="en-US" smtClean="0"/>
              <a:t>2020/7/31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502E0FA-D9A6-4095-871B-8612861411B5}"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2">
        <a:schemeClr val="bg1"/>
      </p:bgRef>
    </p:bg>
    <p:spTree>
      <p:nvGrpSpPr>
        <p:cNvPr id="1" name=""/>
        <p:cNvGrpSpPr/>
        <p:nvPr/>
      </p:nvGrpSpPr>
      <p:grpSpPr>
        <a:xfrm>
          <a:off x="0" y="0"/>
          <a:ext cx="0" cy="0"/>
          <a:chOff x="0" y="0"/>
          <a:chExt cx="0" cy="0"/>
        </a:xfrm>
      </p:grpSpPr>
      <p:sp>
        <p:nvSpPr>
          <p:cNvPr id="4" name="文字版面配置區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TW" altLang="en-US"/>
              <a:t>按一下以編輯母片文字樣式</a:t>
            </a:r>
          </a:p>
        </p:txBody>
      </p:sp>
      <p:sp>
        <p:nvSpPr>
          <p:cNvPr id="3" name="圖片版面配置區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TW" altLang="en-US"/>
              <a:t>按一下圖示以新增圖片</a:t>
            </a:r>
            <a:endParaRPr kumimoji="0" lang="en-US" dirty="0"/>
          </a:p>
        </p:txBody>
      </p:sp>
      <p:sp>
        <p:nvSpPr>
          <p:cNvPr id="5" name="日期版面配置區 4"/>
          <p:cNvSpPr>
            <a:spLocks noGrp="1"/>
          </p:cNvSpPr>
          <p:nvPr>
            <p:ph type="dt" sz="half" idx="10"/>
          </p:nvPr>
        </p:nvSpPr>
        <p:spPr/>
        <p:txBody>
          <a:bodyPr/>
          <a:lstStyle>
            <a:lvl1pPr>
              <a:defRPr>
                <a:solidFill>
                  <a:schemeClr val="tx1"/>
                </a:solidFill>
              </a:defRPr>
            </a:lvl1pPr>
            <a:extLst/>
          </a:lstStyle>
          <a:p>
            <a:fld id="{5470860A-6577-4DC5-880B-5A45257392CD}" type="datetimeFigureOut">
              <a:rPr lang="zh-TW" altLang="en-US" smtClean="0"/>
              <a:t>2020/7/31</a:t>
            </a:fld>
            <a:endParaRPr lang="zh-TW" altLang="en-US"/>
          </a:p>
        </p:txBody>
      </p:sp>
      <p:sp>
        <p:nvSpPr>
          <p:cNvPr id="6" name="頁尾版面配置區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TW" altLang="en-US"/>
          </a:p>
        </p:txBody>
      </p:sp>
      <p:sp>
        <p:nvSpPr>
          <p:cNvPr id="7" name="投影片編號版面配置區 6"/>
          <p:cNvSpPr>
            <a:spLocks noGrp="1"/>
          </p:cNvSpPr>
          <p:nvPr>
            <p:ph type="sldNum" sz="quarter" idx="12"/>
          </p:nvPr>
        </p:nvSpPr>
        <p:spPr/>
        <p:txBody>
          <a:bodyPr/>
          <a:lstStyle>
            <a:lvl1pPr>
              <a:defRPr>
                <a:solidFill>
                  <a:schemeClr val="tx1"/>
                </a:solidFill>
              </a:defRPr>
            </a:lvl1pPr>
            <a:extLst/>
          </a:lstStyle>
          <a:p>
            <a:fld id="{E502E0FA-D9A6-4095-871B-8612861411B5}" type="slidenum">
              <a:rPr lang="zh-TW" altLang="en-US" smtClean="0"/>
              <a:t>‹#›</a:t>
            </a:fld>
            <a:endParaRPr lang="zh-TW" altLang="en-US"/>
          </a:p>
        </p:txBody>
      </p:sp>
      <p:sp>
        <p:nvSpPr>
          <p:cNvPr id="2" name="標題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TW" altLang="en-US"/>
              <a:t>按一下以編輯母片標題樣式</a:t>
            </a:r>
            <a:endParaRPr kumimoji="0" lang="en-US"/>
          </a:p>
        </p:txBody>
      </p:sp>
      <p:sp>
        <p:nvSpPr>
          <p:cNvPr id="8" name="手繪多邊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手繪多邊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線接點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形箭號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形箭號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手繪多邊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手繪多邊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線接點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標題版面配置區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TW" altLang="en-US"/>
              <a:t>按一下以編輯母片標題樣式</a:t>
            </a:r>
            <a:endParaRPr kumimoji="0" lang="en-US"/>
          </a:p>
        </p:txBody>
      </p:sp>
      <p:sp>
        <p:nvSpPr>
          <p:cNvPr id="30" name="文字版面配置區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TW" altLang="en-US"/>
              <a:t>按一下以編輯母片文字樣式</a:t>
            </a:r>
          </a:p>
          <a:p>
            <a:pPr lvl="1" eaLnBrk="1" latinLnBrk="0" hangingPunct="1"/>
            <a:r>
              <a:rPr kumimoji="0" lang="zh-TW" altLang="en-US"/>
              <a:t>第二層</a:t>
            </a:r>
          </a:p>
          <a:p>
            <a:pPr lvl="2" eaLnBrk="1" latinLnBrk="0" hangingPunct="1"/>
            <a:r>
              <a:rPr kumimoji="0" lang="zh-TW" altLang="en-US"/>
              <a:t>第三層</a:t>
            </a:r>
          </a:p>
          <a:p>
            <a:pPr lvl="3" eaLnBrk="1" latinLnBrk="0" hangingPunct="1"/>
            <a:r>
              <a:rPr kumimoji="0" lang="zh-TW" altLang="en-US"/>
              <a:t>第四層</a:t>
            </a:r>
          </a:p>
          <a:p>
            <a:pPr lvl="4" eaLnBrk="1" latinLnBrk="0" hangingPunct="1"/>
            <a:r>
              <a:rPr kumimoji="0" lang="zh-TW" altLang="en-US"/>
              <a:t>第五層</a:t>
            </a:r>
            <a:endParaRPr kumimoji="0" lang="en-US"/>
          </a:p>
        </p:txBody>
      </p:sp>
      <p:sp>
        <p:nvSpPr>
          <p:cNvPr id="10" name="日期版面配置區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470860A-6577-4DC5-880B-5A45257392CD}" type="datetimeFigureOut">
              <a:rPr lang="zh-TW" altLang="en-US" smtClean="0"/>
              <a:t>2020/7/31</a:t>
            </a:fld>
            <a:endParaRPr lang="zh-TW" altLang="en-US"/>
          </a:p>
        </p:txBody>
      </p:sp>
      <p:sp>
        <p:nvSpPr>
          <p:cNvPr id="22" name="頁尾版面配置區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TW" altLang="en-US"/>
          </a:p>
        </p:txBody>
      </p:sp>
      <p:sp>
        <p:nvSpPr>
          <p:cNvPr id="18" name="投影片編號版面配置區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E502E0FA-D9A6-4095-871B-8612861411B5}"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期末發表</a:t>
            </a:r>
            <a:r>
              <a:rPr lang="en-US" altLang="zh-TW" dirty="0"/>
              <a:t>-</a:t>
            </a:r>
            <a:r>
              <a:rPr lang="zh-TW" altLang="en-US" dirty="0"/>
              <a:t>電子時鐘</a:t>
            </a:r>
          </a:p>
        </p:txBody>
      </p:sp>
      <p:sp>
        <p:nvSpPr>
          <p:cNvPr id="3" name="副標題 2"/>
          <p:cNvSpPr>
            <a:spLocks noGrp="1"/>
          </p:cNvSpPr>
          <p:nvPr>
            <p:ph type="subTitle" idx="1"/>
          </p:nvPr>
        </p:nvSpPr>
        <p:spPr/>
        <p:txBody>
          <a:bodyPr/>
          <a:lstStyle/>
          <a:p>
            <a:r>
              <a:rPr lang="zh-TW" altLang="en-US" dirty="0"/>
              <a:t>組員</a:t>
            </a:r>
            <a:r>
              <a:rPr lang="en-US" altLang="zh-TW" dirty="0"/>
              <a:t>:</a:t>
            </a:r>
            <a:r>
              <a:rPr lang="zh-TW" altLang="en-US" dirty="0"/>
              <a:t>林柔辰、楊婷婷</a:t>
            </a:r>
          </a:p>
        </p:txBody>
      </p:sp>
    </p:spTree>
    <p:extLst>
      <p:ext uri="{BB962C8B-B14F-4D97-AF65-F5344CB8AC3E}">
        <p14:creationId xmlns:p14="http://schemas.microsoft.com/office/powerpoint/2010/main" val="1575202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4DBE980F-CB67-41A9-9297-C3038C84B033}"/>
              </a:ext>
            </a:extLst>
          </p:cNvPr>
          <p:cNvSpPr>
            <a:spLocks noGrp="1"/>
          </p:cNvSpPr>
          <p:nvPr>
            <p:ph type="title"/>
          </p:nvPr>
        </p:nvSpPr>
        <p:spPr>
          <a:xfrm>
            <a:off x="454669" y="244806"/>
            <a:ext cx="8229600" cy="1143000"/>
          </a:xfrm>
        </p:spPr>
        <p:txBody>
          <a:bodyPr/>
          <a:lstStyle/>
          <a:p>
            <a:r>
              <a:rPr lang="zh-TW" altLang="en-US" dirty="0"/>
              <a:t>程式碼</a:t>
            </a:r>
          </a:p>
        </p:txBody>
      </p:sp>
      <p:sp>
        <p:nvSpPr>
          <p:cNvPr id="10" name="內容版面配置區 9">
            <a:extLst>
              <a:ext uri="{FF2B5EF4-FFF2-40B4-BE49-F238E27FC236}">
                <a16:creationId xmlns:a16="http://schemas.microsoft.com/office/drawing/2014/main" id="{827A14C2-F2AD-459B-A318-687FDA170CD2}"/>
              </a:ext>
            </a:extLst>
          </p:cNvPr>
          <p:cNvSpPr>
            <a:spLocks noGrp="1"/>
          </p:cNvSpPr>
          <p:nvPr>
            <p:ph sz="quarter" idx="2"/>
          </p:nvPr>
        </p:nvSpPr>
        <p:spPr>
          <a:xfrm>
            <a:off x="529281" y="1348956"/>
            <a:ext cx="4040188" cy="4727906"/>
          </a:xfrm>
        </p:spPr>
        <p:txBody>
          <a:bodyPr>
            <a:normAutofit fontScale="62500" lnSpcReduction="20000"/>
          </a:bodyPr>
          <a:lstStyle/>
          <a:p>
            <a:pPr marL="109728" indent="0">
              <a:buNone/>
            </a:pPr>
            <a:r>
              <a:rPr lang="en-US" altLang="zh-TW" dirty="0"/>
              <a:t> switch (v)</a:t>
            </a:r>
            <a:endParaRPr lang="zh-TW" altLang="zh-TW" dirty="0"/>
          </a:p>
          <a:p>
            <a:pPr marL="109728" indent="0">
              <a:buNone/>
            </a:pPr>
            <a:r>
              <a:rPr lang="en-US" altLang="zh-TW" dirty="0"/>
              <a:t>  {</a:t>
            </a:r>
            <a:endParaRPr lang="zh-TW" altLang="zh-TW" dirty="0"/>
          </a:p>
          <a:p>
            <a:pPr marL="109728" indent="0">
              <a:buNone/>
            </a:pPr>
            <a:r>
              <a:rPr lang="en-US" altLang="zh-TW" dirty="0"/>
              <a:t>  case 0:</a:t>
            </a:r>
            <a:endParaRPr lang="zh-TW" altLang="zh-TW" dirty="0"/>
          </a:p>
          <a:p>
            <a:pPr marL="109728" indent="0">
              <a:buNone/>
            </a:pPr>
            <a:r>
              <a:rPr lang="en-US" altLang="zh-TW" dirty="0"/>
              <a:t>  hundreds = 63;</a:t>
            </a:r>
            <a:endParaRPr lang="zh-TW" altLang="zh-TW" dirty="0"/>
          </a:p>
          <a:p>
            <a:pPr marL="109728" indent="0">
              <a:buNone/>
            </a:pPr>
            <a:r>
              <a:rPr lang="en-US" altLang="zh-TW" dirty="0"/>
              <a:t>  break;</a:t>
            </a:r>
            <a:endParaRPr lang="zh-TW" altLang="zh-TW" dirty="0"/>
          </a:p>
          <a:p>
            <a:pPr marL="109728" indent="0">
              <a:buNone/>
            </a:pPr>
            <a:r>
              <a:rPr lang="en-US" altLang="zh-TW" dirty="0"/>
              <a:t>  case 1:</a:t>
            </a:r>
            <a:endParaRPr lang="zh-TW" altLang="zh-TW" dirty="0"/>
          </a:p>
          <a:p>
            <a:pPr marL="109728" indent="0">
              <a:buNone/>
            </a:pPr>
            <a:r>
              <a:rPr lang="en-US" altLang="zh-TW" dirty="0"/>
              <a:t>  hundreds = 06;</a:t>
            </a:r>
            <a:endParaRPr lang="zh-TW" altLang="zh-TW" dirty="0"/>
          </a:p>
          <a:p>
            <a:pPr marL="109728" indent="0">
              <a:buNone/>
            </a:pPr>
            <a:r>
              <a:rPr lang="en-US" altLang="zh-TW" dirty="0"/>
              <a:t>  break;</a:t>
            </a:r>
            <a:endParaRPr lang="zh-TW" altLang="zh-TW" dirty="0"/>
          </a:p>
          <a:p>
            <a:pPr marL="109728" indent="0">
              <a:buNone/>
            </a:pPr>
            <a:r>
              <a:rPr lang="en-US" altLang="zh-TW" dirty="0"/>
              <a:t>  case 2:</a:t>
            </a:r>
            <a:endParaRPr lang="zh-TW" altLang="zh-TW" dirty="0"/>
          </a:p>
          <a:p>
            <a:pPr marL="109728" indent="0">
              <a:buNone/>
            </a:pPr>
            <a:r>
              <a:rPr lang="en-US" altLang="zh-TW" dirty="0"/>
              <a:t>  hundreds =91;</a:t>
            </a:r>
            <a:endParaRPr lang="zh-TW" altLang="zh-TW" dirty="0"/>
          </a:p>
          <a:p>
            <a:pPr marL="109728" indent="0">
              <a:buNone/>
            </a:pPr>
            <a:r>
              <a:rPr lang="en-US" altLang="zh-TW" dirty="0"/>
              <a:t>  break;</a:t>
            </a:r>
            <a:endParaRPr lang="zh-TW" altLang="zh-TW" dirty="0"/>
          </a:p>
          <a:p>
            <a:pPr marL="109728" indent="0">
              <a:buNone/>
            </a:pPr>
            <a:r>
              <a:rPr lang="en-US" altLang="zh-TW" dirty="0"/>
              <a:t>  case 3:</a:t>
            </a:r>
            <a:endParaRPr lang="zh-TW" altLang="zh-TW" dirty="0"/>
          </a:p>
          <a:p>
            <a:pPr marL="109728" indent="0">
              <a:buNone/>
            </a:pPr>
            <a:r>
              <a:rPr lang="en-US" altLang="zh-TW" dirty="0"/>
              <a:t>  hundreds=79;</a:t>
            </a:r>
            <a:endParaRPr lang="zh-TW" altLang="zh-TW" dirty="0"/>
          </a:p>
          <a:p>
            <a:pPr marL="109728" indent="0">
              <a:buNone/>
            </a:pPr>
            <a:r>
              <a:rPr lang="en-US" altLang="zh-TW" dirty="0"/>
              <a:t>  break;</a:t>
            </a:r>
            <a:endParaRPr lang="zh-TW" altLang="zh-TW" dirty="0"/>
          </a:p>
          <a:p>
            <a:pPr marL="109728" indent="0">
              <a:buNone/>
            </a:pPr>
            <a:r>
              <a:rPr lang="en-US" altLang="zh-TW" dirty="0"/>
              <a:t>  case 4:</a:t>
            </a:r>
            <a:endParaRPr lang="zh-TW" altLang="zh-TW" dirty="0"/>
          </a:p>
          <a:p>
            <a:pPr marL="109728" indent="0">
              <a:buNone/>
            </a:pPr>
            <a:r>
              <a:rPr lang="en-US" altLang="zh-TW" dirty="0"/>
              <a:t>  hundreds=102;</a:t>
            </a:r>
            <a:endParaRPr lang="zh-TW" altLang="zh-TW" dirty="0"/>
          </a:p>
          <a:p>
            <a:pPr marL="109728" indent="0">
              <a:buNone/>
            </a:pPr>
            <a:r>
              <a:rPr lang="en-US" altLang="zh-TW" dirty="0"/>
              <a:t>  break;</a:t>
            </a:r>
            <a:endParaRPr lang="zh-TW" altLang="zh-TW" dirty="0"/>
          </a:p>
          <a:p>
            <a:pPr marL="109728" indent="0">
              <a:buNone/>
            </a:pPr>
            <a:r>
              <a:rPr lang="en-US" altLang="zh-TW" dirty="0"/>
              <a:t>  case 5:</a:t>
            </a:r>
            <a:endParaRPr lang="zh-TW" altLang="zh-TW" dirty="0"/>
          </a:p>
          <a:p>
            <a:pPr marL="109728" indent="0">
              <a:buNone/>
            </a:pPr>
            <a:r>
              <a:rPr lang="en-US" altLang="zh-TW" dirty="0"/>
              <a:t>  hundreds = 109;</a:t>
            </a:r>
            <a:endParaRPr lang="zh-TW" altLang="zh-TW" dirty="0"/>
          </a:p>
          <a:p>
            <a:pPr marL="109728" indent="0">
              <a:buNone/>
            </a:pPr>
            <a:r>
              <a:rPr lang="en-US" altLang="zh-TW" dirty="0"/>
              <a:t>  break;</a:t>
            </a:r>
            <a:endParaRPr lang="zh-TW" altLang="zh-TW" dirty="0"/>
          </a:p>
        </p:txBody>
      </p:sp>
      <p:sp>
        <p:nvSpPr>
          <p:cNvPr id="14" name="內容版面配置區 13">
            <a:extLst>
              <a:ext uri="{FF2B5EF4-FFF2-40B4-BE49-F238E27FC236}">
                <a16:creationId xmlns:a16="http://schemas.microsoft.com/office/drawing/2014/main" id="{E259B161-EE7E-4B86-899D-0FCC1FCFA438}"/>
              </a:ext>
            </a:extLst>
          </p:cNvPr>
          <p:cNvSpPr>
            <a:spLocks noGrp="1"/>
          </p:cNvSpPr>
          <p:nvPr>
            <p:ph sz="quarter" idx="4"/>
          </p:nvPr>
        </p:nvSpPr>
        <p:spPr>
          <a:xfrm>
            <a:off x="2123728" y="1313788"/>
            <a:ext cx="4041775" cy="4727906"/>
          </a:xfrm>
        </p:spPr>
        <p:txBody>
          <a:bodyPr>
            <a:normAutofit fontScale="62500" lnSpcReduction="20000"/>
          </a:bodyPr>
          <a:lstStyle/>
          <a:p>
            <a:pPr marL="109728" indent="0">
              <a:buNone/>
            </a:pPr>
            <a:r>
              <a:rPr lang="en-US" altLang="zh-TW" dirty="0"/>
              <a:t>case 6:</a:t>
            </a:r>
            <a:endParaRPr lang="zh-TW" altLang="zh-TW" dirty="0"/>
          </a:p>
          <a:p>
            <a:pPr marL="109728" indent="0">
              <a:buNone/>
            </a:pPr>
            <a:r>
              <a:rPr lang="en-US" altLang="zh-TW" dirty="0"/>
              <a:t>  hundreds =125;</a:t>
            </a:r>
            <a:endParaRPr lang="zh-TW" altLang="zh-TW" dirty="0"/>
          </a:p>
          <a:p>
            <a:pPr marL="109728" indent="0">
              <a:buNone/>
            </a:pPr>
            <a:r>
              <a:rPr lang="en-US" altLang="zh-TW" dirty="0"/>
              <a:t>  case 7:</a:t>
            </a:r>
            <a:endParaRPr lang="zh-TW" altLang="zh-TW" dirty="0"/>
          </a:p>
          <a:p>
            <a:pPr marL="109728" indent="0">
              <a:buNone/>
            </a:pPr>
            <a:r>
              <a:rPr lang="en-US" altLang="zh-TW" dirty="0"/>
              <a:t>  hundreds = 07;</a:t>
            </a:r>
            <a:endParaRPr lang="zh-TW" altLang="zh-TW" dirty="0"/>
          </a:p>
          <a:p>
            <a:pPr marL="109728" indent="0">
              <a:buNone/>
            </a:pPr>
            <a:r>
              <a:rPr lang="en-US" altLang="zh-TW" dirty="0"/>
              <a:t>  break;</a:t>
            </a:r>
            <a:endParaRPr lang="zh-TW" altLang="zh-TW" dirty="0"/>
          </a:p>
          <a:p>
            <a:pPr marL="109728" indent="0">
              <a:buNone/>
            </a:pPr>
            <a:r>
              <a:rPr lang="en-US" altLang="zh-TW" dirty="0"/>
              <a:t>  case 8:</a:t>
            </a:r>
            <a:endParaRPr lang="zh-TW" altLang="zh-TW" dirty="0"/>
          </a:p>
          <a:p>
            <a:pPr marL="109728" indent="0">
              <a:buNone/>
            </a:pPr>
            <a:r>
              <a:rPr lang="en-US" altLang="zh-TW" dirty="0"/>
              <a:t>  hundreds = 127;</a:t>
            </a:r>
            <a:endParaRPr lang="zh-TW" altLang="zh-TW" dirty="0"/>
          </a:p>
          <a:p>
            <a:pPr marL="109728" indent="0">
              <a:buNone/>
            </a:pPr>
            <a:r>
              <a:rPr lang="en-US" altLang="zh-TW" dirty="0"/>
              <a:t>  break;</a:t>
            </a:r>
            <a:endParaRPr lang="zh-TW" altLang="zh-TW" dirty="0"/>
          </a:p>
          <a:p>
            <a:pPr marL="109728" indent="0">
              <a:buNone/>
            </a:pPr>
            <a:r>
              <a:rPr lang="en-US" altLang="zh-TW" dirty="0"/>
              <a:t>  case 9:</a:t>
            </a:r>
            <a:endParaRPr lang="zh-TW" altLang="zh-TW" dirty="0"/>
          </a:p>
          <a:p>
            <a:pPr marL="109728" indent="0">
              <a:buNone/>
            </a:pPr>
            <a:r>
              <a:rPr lang="en-US" altLang="zh-TW" dirty="0"/>
              <a:t>  hundreds =103;</a:t>
            </a:r>
            <a:endParaRPr lang="zh-TW" altLang="zh-TW" dirty="0"/>
          </a:p>
          <a:p>
            <a:pPr marL="109728" indent="0">
              <a:buNone/>
            </a:pPr>
            <a:r>
              <a:rPr lang="en-US" altLang="zh-TW" dirty="0"/>
              <a:t>  break;  </a:t>
            </a:r>
            <a:endParaRPr lang="zh-TW" altLang="zh-TW" dirty="0"/>
          </a:p>
          <a:p>
            <a:pPr marL="109728" indent="0">
              <a:buNone/>
            </a:pPr>
            <a:r>
              <a:rPr lang="en-US" altLang="zh-TW" dirty="0"/>
              <a:t>  }</a:t>
            </a:r>
            <a:endParaRPr lang="zh-TW" altLang="zh-TW" dirty="0"/>
          </a:p>
        </p:txBody>
      </p:sp>
      <p:sp>
        <p:nvSpPr>
          <p:cNvPr id="15" name="內容版面配置區 13">
            <a:extLst>
              <a:ext uri="{FF2B5EF4-FFF2-40B4-BE49-F238E27FC236}">
                <a16:creationId xmlns:a16="http://schemas.microsoft.com/office/drawing/2014/main" id="{574A9DAF-5EC4-4F2C-95DF-D296732E76FE}"/>
              </a:ext>
            </a:extLst>
          </p:cNvPr>
          <p:cNvSpPr txBox="1">
            <a:spLocks/>
          </p:cNvSpPr>
          <p:nvPr/>
        </p:nvSpPr>
        <p:spPr>
          <a:xfrm>
            <a:off x="4143028" y="1313788"/>
            <a:ext cx="4041775" cy="4727906"/>
          </a:xfrm>
          <a:prstGeom prst="rect">
            <a:avLst/>
          </a:prstGeom>
          <a:ln>
            <a:noFill/>
            <a:prstDash val="sysDash"/>
            <a:miter lim="800000"/>
          </a:ln>
        </p:spPr>
        <p:txBody>
          <a:bodyPr vert="horz">
            <a:normAutofit/>
          </a:bodyPr>
          <a:lstStyle>
            <a:lvl1pPr marL="365760" indent="-256032" algn="l" rtl="0" eaLnBrk="1" latinLnBrk="0" hangingPunct="1">
              <a:spcBef>
                <a:spcPts val="0"/>
              </a:spcBef>
              <a:spcAft>
                <a:spcPts val="0"/>
              </a:spcAft>
              <a:buClr>
                <a:schemeClr val="accent1"/>
              </a:buClr>
              <a:buSzPct val="68000"/>
              <a:buFont typeface="Wingdings 3"/>
              <a:buChar char=""/>
              <a:defRPr kumimoji="0" sz="24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0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18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6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US" altLang="zh-TW" sz="1500" dirty="0"/>
              <a:t>switch (w)</a:t>
            </a:r>
            <a:endParaRPr lang="zh-TW" altLang="zh-TW" sz="1500" dirty="0"/>
          </a:p>
          <a:p>
            <a:pPr marL="109728" indent="0">
              <a:buNone/>
            </a:pPr>
            <a:r>
              <a:rPr lang="en-US" altLang="zh-TW" sz="1500" dirty="0"/>
              <a:t>  {</a:t>
            </a:r>
            <a:endParaRPr lang="zh-TW" altLang="zh-TW" sz="1500" dirty="0"/>
          </a:p>
          <a:p>
            <a:pPr marL="109728" indent="0">
              <a:buNone/>
            </a:pPr>
            <a:r>
              <a:rPr lang="en-US" altLang="zh-TW" sz="1500" dirty="0"/>
              <a:t>  case 0:</a:t>
            </a:r>
            <a:endParaRPr lang="zh-TW" altLang="zh-TW" sz="1500" dirty="0"/>
          </a:p>
          <a:p>
            <a:pPr marL="109728" indent="0">
              <a:buNone/>
            </a:pPr>
            <a:r>
              <a:rPr lang="en-US" altLang="zh-TW" sz="1500" dirty="0"/>
              <a:t>  thousands = 63;</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1:</a:t>
            </a:r>
            <a:endParaRPr lang="zh-TW" altLang="zh-TW" sz="1500" dirty="0"/>
          </a:p>
          <a:p>
            <a:pPr marL="109728" indent="0">
              <a:buNone/>
            </a:pPr>
            <a:r>
              <a:rPr lang="en-US" altLang="zh-TW" sz="1500" dirty="0"/>
              <a:t>  thousands = 06;</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2:</a:t>
            </a:r>
            <a:endParaRPr lang="zh-TW" altLang="zh-TW" sz="1500" dirty="0"/>
          </a:p>
          <a:p>
            <a:pPr marL="109728" indent="0">
              <a:buNone/>
            </a:pPr>
            <a:r>
              <a:rPr lang="en-US" altLang="zh-TW" sz="1500" dirty="0"/>
              <a:t>  thousands =91;</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3:</a:t>
            </a:r>
            <a:endParaRPr lang="zh-TW" altLang="zh-TW" sz="1500" dirty="0"/>
          </a:p>
          <a:p>
            <a:pPr marL="109728" indent="0">
              <a:buNone/>
            </a:pPr>
            <a:r>
              <a:rPr lang="en-US" altLang="zh-TW" sz="1500" dirty="0"/>
              <a:t>  thousands=79;</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4:</a:t>
            </a:r>
            <a:endParaRPr lang="zh-TW" altLang="zh-TW" sz="1500" dirty="0"/>
          </a:p>
          <a:p>
            <a:pPr marL="109728" indent="0">
              <a:buNone/>
            </a:pPr>
            <a:r>
              <a:rPr lang="en-US" altLang="zh-TW" sz="1500" dirty="0"/>
              <a:t>  thousands=102;</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5:</a:t>
            </a:r>
            <a:endParaRPr lang="zh-TW" altLang="zh-TW" sz="1500" dirty="0"/>
          </a:p>
          <a:p>
            <a:pPr marL="109728" indent="0">
              <a:buNone/>
            </a:pPr>
            <a:r>
              <a:rPr lang="en-US" altLang="zh-TW" sz="1500" dirty="0"/>
              <a:t>  thousands = 109;</a:t>
            </a:r>
            <a:endParaRPr lang="zh-TW" altLang="zh-TW" sz="1500" dirty="0"/>
          </a:p>
          <a:p>
            <a:pPr marL="109728" indent="0">
              <a:buNone/>
            </a:pPr>
            <a:r>
              <a:rPr lang="en-US" altLang="zh-TW" sz="1500" dirty="0"/>
              <a:t>  break;</a:t>
            </a:r>
            <a:endParaRPr lang="zh-TW" altLang="zh-TW" sz="1500" dirty="0"/>
          </a:p>
        </p:txBody>
      </p:sp>
      <p:sp>
        <p:nvSpPr>
          <p:cNvPr id="16" name="內容版面配置區 13">
            <a:extLst>
              <a:ext uri="{FF2B5EF4-FFF2-40B4-BE49-F238E27FC236}">
                <a16:creationId xmlns:a16="http://schemas.microsoft.com/office/drawing/2014/main" id="{C972FE9A-C277-493E-BD3A-1F0743446B9A}"/>
              </a:ext>
            </a:extLst>
          </p:cNvPr>
          <p:cNvSpPr txBox="1">
            <a:spLocks/>
          </p:cNvSpPr>
          <p:nvPr/>
        </p:nvSpPr>
        <p:spPr>
          <a:xfrm>
            <a:off x="5868144" y="1313788"/>
            <a:ext cx="4041775" cy="4727906"/>
          </a:xfrm>
          <a:prstGeom prst="rect">
            <a:avLst/>
          </a:prstGeom>
          <a:ln>
            <a:noFill/>
            <a:prstDash val="sysDash"/>
            <a:miter lim="800000"/>
          </a:ln>
        </p:spPr>
        <p:txBody>
          <a:bodyPr vert="horz">
            <a:normAutofit/>
          </a:bodyPr>
          <a:lstStyle>
            <a:lvl1pPr marL="365760" indent="-256032" algn="l" rtl="0" eaLnBrk="1" latinLnBrk="0" hangingPunct="1">
              <a:spcBef>
                <a:spcPts val="0"/>
              </a:spcBef>
              <a:spcAft>
                <a:spcPts val="0"/>
              </a:spcAft>
              <a:buClr>
                <a:schemeClr val="accent1"/>
              </a:buClr>
              <a:buSzPct val="68000"/>
              <a:buFont typeface="Wingdings 3"/>
              <a:buChar char=""/>
              <a:defRPr kumimoji="0" sz="24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0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18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6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US" altLang="zh-TW" sz="1500" dirty="0"/>
              <a:t> case 6:</a:t>
            </a:r>
            <a:endParaRPr lang="zh-TW" altLang="zh-TW" sz="1500" dirty="0"/>
          </a:p>
          <a:p>
            <a:pPr marL="109728" indent="0">
              <a:buNone/>
            </a:pPr>
            <a:r>
              <a:rPr lang="en-US" altLang="zh-TW" sz="1500" dirty="0"/>
              <a:t>  thousands =125;</a:t>
            </a:r>
            <a:endParaRPr lang="zh-TW" altLang="zh-TW" sz="1500" dirty="0"/>
          </a:p>
          <a:p>
            <a:pPr marL="109728" indent="0">
              <a:buNone/>
            </a:pPr>
            <a:r>
              <a:rPr lang="en-US" altLang="zh-TW" sz="1500" dirty="0"/>
              <a:t>  case 7:</a:t>
            </a:r>
            <a:endParaRPr lang="zh-TW" altLang="zh-TW" sz="1500" dirty="0"/>
          </a:p>
          <a:p>
            <a:pPr marL="109728" indent="0">
              <a:buNone/>
            </a:pPr>
            <a:r>
              <a:rPr lang="en-US" altLang="zh-TW" sz="1500" dirty="0"/>
              <a:t>  thousands = 07;</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8:</a:t>
            </a:r>
            <a:endParaRPr lang="zh-TW" altLang="zh-TW" sz="1500" dirty="0"/>
          </a:p>
          <a:p>
            <a:pPr marL="109728" indent="0">
              <a:buNone/>
            </a:pPr>
            <a:r>
              <a:rPr lang="en-US" altLang="zh-TW" sz="1500" dirty="0"/>
              <a:t>  thousands= 127;</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9:</a:t>
            </a:r>
            <a:endParaRPr lang="zh-TW" altLang="zh-TW" sz="1500" dirty="0"/>
          </a:p>
          <a:p>
            <a:pPr marL="109728" indent="0">
              <a:buNone/>
            </a:pPr>
            <a:r>
              <a:rPr lang="en-US" altLang="zh-TW" sz="1500" dirty="0"/>
              <a:t>  thousands =103;</a:t>
            </a:r>
            <a:endParaRPr lang="zh-TW" altLang="zh-TW" sz="1500" dirty="0"/>
          </a:p>
          <a:p>
            <a:pPr marL="109728" indent="0">
              <a:buNone/>
            </a:pPr>
            <a:r>
              <a:rPr lang="en-US" altLang="zh-TW" sz="1500" dirty="0"/>
              <a:t>  break;  </a:t>
            </a:r>
            <a:endParaRPr lang="zh-TW" altLang="zh-TW" sz="1500" dirty="0"/>
          </a:p>
          <a:p>
            <a:pPr marL="109728" indent="0">
              <a:buNone/>
            </a:pPr>
            <a:r>
              <a:rPr lang="en-US" altLang="zh-TW" sz="1500" dirty="0"/>
              <a:t>  }</a:t>
            </a:r>
            <a:endParaRPr lang="zh-TW" altLang="zh-TW" sz="1500" dirty="0"/>
          </a:p>
        </p:txBody>
      </p:sp>
    </p:spTree>
    <p:extLst>
      <p:ext uri="{BB962C8B-B14F-4D97-AF65-F5344CB8AC3E}">
        <p14:creationId xmlns:p14="http://schemas.microsoft.com/office/powerpoint/2010/main" val="510508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8B34D5-4C12-4C77-B573-83BD81E22987}"/>
              </a:ext>
            </a:extLst>
          </p:cNvPr>
          <p:cNvSpPr>
            <a:spLocks noGrp="1"/>
          </p:cNvSpPr>
          <p:nvPr>
            <p:ph type="title"/>
          </p:nvPr>
        </p:nvSpPr>
        <p:spPr/>
        <p:txBody>
          <a:bodyPr/>
          <a:lstStyle/>
          <a:p>
            <a:r>
              <a:rPr lang="zh-TW" altLang="en-US" dirty="0"/>
              <a:t>程式碼</a:t>
            </a:r>
          </a:p>
        </p:txBody>
      </p:sp>
      <p:sp>
        <p:nvSpPr>
          <p:cNvPr id="5" name="內容版面配置區 4">
            <a:extLst>
              <a:ext uri="{FF2B5EF4-FFF2-40B4-BE49-F238E27FC236}">
                <a16:creationId xmlns:a16="http://schemas.microsoft.com/office/drawing/2014/main" id="{AC2DE9C3-277C-4C90-8C99-70607FF96B49}"/>
              </a:ext>
            </a:extLst>
          </p:cNvPr>
          <p:cNvSpPr>
            <a:spLocks noGrp="1"/>
          </p:cNvSpPr>
          <p:nvPr>
            <p:ph sz="quarter" idx="2"/>
          </p:nvPr>
        </p:nvSpPr>
        <p:spPr>
          <a:xfrm>
            <a:off x="251520" y="1421062"/>
            <a:ext cx="4040188" cy="5009042"/>
          </a:xfrm>
        </p:spPr>
        <p:txBody>
          <a:bodyPr>
            <a:noAutofit/>
          </a:bodyPr>
          <a:lstStyle/>
          <a:p>
            <a:pPr marL="109728" indent="0">
              <a:buNone/>
            </a:pPr>
            <a:r>
              <a:rPr lang="zh-TW" altLang="en-US" sz="1600" dirty="0"/>
              <a:t>    </a:t>
            </a:r>
            <a:r>
              <a:rPr lang="en-US" altLang="zh-TW" sz="1600" dirty="0" err="1"/>
              <a:t>digitalWrite</a:t>
            </a:r>
            <a:r>
              <a:rPr lang="en-US" altLang="zh-TW" sz="1600" dirty="0"/>
              <a:t>(9, LOW);</a:t>
            </a:r>
            <a:endParaRPr lang="zh-TW" altLang="zh-TW" sz="1600" dirty="0"/>
          </a:p>
          <a:p>
            <a:pPr marL="109728" indent="0">
              <a:buNone/>
            </a:pPr>
            <a:r>
              <a:rPr lang="en-US" altLang="zh-TW" sz="1600" dirty="0"/>
              <a:t>    </a:t>
            </a:r>
            <a:r>
              <a:rPr lang="en-US" altLang="zh-TW" sz="1600" dirty="0" err="1"/>
              <a:t>digitalWrite</a:t>
            </a:r>
            <a:r>
              <a:rPr lang="en-US" altLang="zh-TW" sz="1600" dirty="0"/>
              <a:t>(</a:t>
            </a:r>
            <a:r>
              <a:rPr lang="en-US" altLang="zh-TW" sz="1600" dirty="0" err="1"/>
              <a:t>latchPin</a:t>
            </a:r>
            <a:r>
              <a:rPr lang="en-US" altLang="zh-TW" sz="1600" dirty="0"/>
              <a:t>, LOW);</a:t>
            </a:r>
            <a:endParaRPr lang="zh-TW" altLang="zh-TW" sz="1600" dirty="0"/>
          </a:p>
          <a:p>
            <a:pPr marL="109728" indent="0">
              <a:buNone/>
            </a:pPr>
            <a:r>
              <a:rPr lang="en-US" altLang="zh-TW" sz="1600" dirty="0"/>
              <a:t>    </a:t>
            </a:r>
            <a:r>
              <a:rPr lang="en-US" altLang="zh-TW" sz="1600" dirty="0" err="1"/>
              <a:t>shiftOut</a:t>
            </a:r>
            <a:r>
              <a:rPr lang="en-US" altLang="zh-TW" sz="1600" dirty="0"/>
              <a:t>(</a:t>
            </a:r>
            <a:r>
              <a:rPr lang="en-US" altLang="zh-TW" sz="1600" dirty="0" err="1"/>
              <a:t>dataPin</a:t>
            </a:r>
            <a:r>
              <a:rPr lang="en-US" altLang="zh-TW" sz="1600" dirty="0"/>
              <a:t>, </a:t>
            </a:r>
            <a:r>
              <a:rPr lang="en-US" altLang="zh-TW" sz="1600" dirty="0" err="1"/>
              <a:t>clockPin</a:t>
            </a:r>
            <a:r>
              <a:rPr lang="en-US" altLang="zh-TW" sz="1600" dirty="0"/>
              <a:t>,</a:t>
            </a:r>
          </a:p>
          <a:p>
            <a:pPr marL="109728" indent="0">
              <a:buNone/>
            </a:pPr>
            <a:r>
              <a:rPr lang="zh-TW" altLang="en-US" sz="1600" dirty="0"/>
              <a:t>    </a:t>
            </a:r>
            <a:r>
              <a:rPr lang="en-US" altLang="zh-TW" sz="1600" dirty="0" err="1"/>
              <a:t>MSBFIRST,thousands</a:t>
            </a:r>
            <a:r>
              <a:rPr lang="en-US" altLang="zh-TW" sz="1600" dirty="0"/>
              <a:t>);  </a:t>
            </a:r>
            <a:endParaRPr lang="zh-TW" altLang="zh-TW" sz="1600" dirty="0"/>
          </a:p>
          <a:p>
            <a:pPr marL="109728" indent="0">
              <a:buNone/>
            </a:pPr>
            <a:r>
              <a:rPr lang="en-US" altLang="zh-TW" sz="1600" dirty="0"/>
              <a:t>    </a:t>
            </a:r>
            <a:r>
              <a:rPr lang="en-US" altLang="zh-TW" sz="1600" dirty="0" err="1"/>
              <a:t>digitalWrite</a:t>
            </a:r>
            <a:r>
              <a:rPr lang="en-US" altLang="zh-TW" sz="1600" dirty="0"/>
              <a:t>(</a:t>
            </a:r>
            <a:r>
              <a:rPr lang="en-US" altLang="zh-TW" sz="1600" dirty="0" err="1"/>
              <a:t>latchPin</a:t>
            </a:r>
            <a:r>
              <a:rPr lang="en-US" altLang="zh-TW" sz="1600" dirty="0"/>
              <a:t>, HIGH);   </a:t>
            </a:r>
            <a:endParaRPr lang="zh-TW" altLang="zh-TW" sz="1600" dirty="0"/>
          </a:p>
          <a:p>
            <a:pPr marL="109728" indent="0">
              <a:buNone/>
            </a:pPr>
            <a:r>
              <a:rPr lang="en-US" altLang="zh-TW" sz="1600" dirty="0"/>
              <a:t>    </a:t>
            </a:r>
            <a:r>
              <a:rPr lang="en-US" altLang="zh-TW" sz="1600" dirty="0" err="1"/>
              <a:t>digitalWrite</a:t>
            </a:r>
            <a:r>
              <a:rPr lang="en-US" altLang="zh-TW" sz="1600" dirty="0"/>
              <a:t>(9, HIGH);       </a:t>
            </a:r>
            <a:endParaRPr lang="zh-TW" altLang="zh-TW" sz="1600" dirty="0"/>
          </a:p>
          <a:p>
            <a:pPr marL="109728" indent="0">
              <a:buNone/>
            </a:pPr>
            <a:r>
              <a:rPr lang="en-US" altLang="zh-TW" sz="1600" dirty="0"/>
              <a:t>    delay(5);    </a:t>
            </a:r>
            <a:endParaRPr lang="zh-TW" altLang="zh-TW" sz="1600" dirty="0"/>
          </a:p>
          <a:p>
            <a:pPr marL="109728" indent="0">
              <a:buNone/>
            </a:pPr>
            <a:r>
              <a:rPr lang="en-US" altLang="zh-TW" sz="1600" dirty="0"/>
              <a:t>              </a:t>
            </a:r>
            <a:endParaRPr lang="zh-TW" altLang="zh-TW" sz="1600" dirty="0"/>
          </a:p>
          <a:p>
            <a:pPr marL="109728" indent="0">
              <a:buNone/>
            </a:pPr>
            <a:r>
              <a:rPr lang="en-US" altLang="zh-TW" sz="1600" dirty="0"/>
              <a:t>    </a:t>
            </a:r>
            <a:r>
              <a:rPr lang="en-US" altLang="zh-TW" sz="1600" dirty="0" err="1"/>
              <a:t>digitalWrite</a:t>
            </a:r>
            <a:r>
              <a:rPr lang="en-US" altLang="zh-TW" sz="1600" dirty="0"/>
              <a:t>(10, LOW);</a:t>
            </a:r>
            <a:endParaRPr lang="zh-TW" altLang="zh-TW" sz="1600" dirty="0"/>
          </a:p>
          <a:p>
            <a:pPr marL="109728" indent="0">
              <a:buNone/>
            </a:pPr>
            <a:r>
              <a:rPr lang="en-US" altLang="zh-TW" sz="1600" dirty="0"/>
              <a:t>    </a:t>
            </a:r>
            <a:r>
              <a:rPr lang="en-US" altLang="zh-TW" sz="1600" dirty="0" err="1"/>
              <a:t>digitalWrite</a:t>
            </a:r>
            <a:r>
              <a:rPr lang="en-US" altLang="zh-TW" sz="1600" dirty="0"/>
              <a:t>(</a:t>
            </a:r>
            <a:r>
              <a:rPr lang="en-US" altLang="zh-TW" sz="1600" dirty="0" err="1"/>
              <a:t>latchPin</a:t>
            </a:r>
            <a:r>
              <a:rPr lang="en-US" altLang="zh-TW" sz="1600" dirty="0"/>
              <a:t>, LOW);</a:t>
            </a:r>
            <a:endParaRPr lang="zh-TW" altLang="zh-TW" sz="1600" dirty="0"/>
          </a:p>
          <a:p>
            <a:pPr marL="109728" indent="0">
              <a:buNone/>
            </a:pPr>
            <a:r>
              <a:rPr lang="en-US" altLang="zh-TW" sz="1600" dirty="0"/>
              <a:t>    </a:t>
            </a:r>
            <a:r>
              <a:rPr lang="en-US" altLang="zh-TW" sz="1600" dirty="0" err="1"/>
              <a:t>shiftOut</a:t>
            </a:r>
            <a:r>
              <a:rPr lang="en-US" altLang="zh-TW" sz="1600" dirty="0"/>
              <a:t>(</a:t>
            </a:r>
            <a:r>
              <a:rPr lang="en-US" altLang="zh-TW" sz="1600" dirty="0" err="1"/>
              <a:t>dataPin</a:t>
            </a:r>
            <a:r>
              <a:rPr lang="en-US" altLang="zh-TW" sz="1600" dirty="0"/>
              <a:t>, </a:t>
            </a:r>
            <a:r>
              <a:rPr lang="en-US" altLang="zh-TW" sz="1600" dirty="0" err="1"/>
              <a:t>clockPin</a:t>
            </a:r>
            <a:r>
              <a:rPr lang="en-US" altLang="zh-TW" sz="1600" dirty="0"/>
              <a:t>,</a:t>
            </a:r>
          </a:p>
          <a:p>
            <a:pPr marL="109728" indent="0">
              <a:buNone/>
            </a:pPr>
            <a:r>
              <a:rPr lang="zh-TW" altLang="en-US" sz="1600" dirty="0"/>
              <a:t>    </a:t>
            </a:r>
            <a:r>
              <a:rPr lang="en-US" altLang="zh-TW" sz="1600" dirty="0" err="1"/>
              <a:t>MSBFIRST,hundreds</a:t>
            </a:r>
            <a:r>
              <a:rPr lang="en-US" altLang="zh-TW" sz="1600" dirty="0"/>
              <a:t> );  </a:t>
            </a:r>
            <a:endParaRPr lang="zh-TW" altLang="zh-TW" sz="1600" dirty="0"/>
          </a:p>
          <a:p>
            <a:pPr marL="109728" indent="0">
              <a:buNone/>
            </a:pPr>
            <a:r>
              <a:rPr lang="en-US" altLang="zh-TW" sz="1600" dirty="0"/>
              <a:t>    </a:t>
            </a:r>
            <a:r>
              <a:rPr lang="en-US" altLang="zh-TW" sz="1600" dirty="0" err="1"/>
              <a:t>digitalWrite</a:t>
            </a:r>
            <a:r>
              <a:rPr lang="en-US" altLang="zh-TW" sz="1600" dirty="0"/>
              <a:t>(</a:t>
            </a:r>
            <a:r>
              <a:rPr lang="en-US" altLang="zh-TW" sz="1600" dirty="0" err="1"/>
              <a:t>latchPin</a:t>
            </a:r>
            <a:r>
              <a:rPr lang="en-US" altLang="zh-TW" sz="1600" dirty="0"/>
              <a:t>, HIGH);</a:t>
            </a:r>
            <a:endParaRPr lang="zh-TW" altLang="zh-TW" sz="1600" dirty="0"/>
          </a:p>
          <a:p>
            <a:pPr marL="109728" indent="0">
              <a:buNone/>
            </a:pPr>
            <a:r>
              <a:rPr lang="en-US" altLang="zh-TW" sz="1600" dirty="0"/>
              <a:t>    </a:t>
            </a:r>
            <a:r>
              <a:rPr lang="en-US" altLang="zh-TW" sz="1600" dirty="0" err="1"/>
              <a:t>digitalWrite</a:t>
            </a:r>
            <a:r>
              <a:rPr lang="en-US" altLang="zh-TW" sz="1600" dirty="0"/>
              <a:t>(10, HIGH);</a:t>
            </a:r>
            <a:endParaRPr lang="zh-TW" altLang="zh-TW" sz="1600" dirty="0"/>
          </a:p>
          <a:p>
            <a:pPr marL="109728" indent="0">
              <a:buNone/>
            </a:pPr>
            <a:r>
              <a:rPr lang="en-US" altLang="zh-TW" sz="1600" dirty="0"/>
              <a:t>    delay(5); </a:t>
            </a:r>
            <a:endParaRPr lang="zh-TW" altLang="en-US" sz="1600" dirty="0"/>
          </a:p>
        </p:txBody>
      </p:sp>
      <p:sp>
        <p:nvSpPr>
          <p:cNvPr id="6" name="內容版面配置區 5">
            <a:extLst>
              <a:ext uri="{FF2B5EF4-FFF2-40B4-BE49-F238E27FC236}">
                <a16:creationId xmlns:a16="http://schemas.microsoft.com/office/drawing/2014/main" id="{C7D16216-9A44-4900-9B02-611480893752}"/>
              </a:ext>
            </a:extLst>
          </p:cNvPr>
          <p:cNvSpPr>
            <a:spLocks noGrp="1"/>
          </p:cNvSpPr>
          <p:nvPr>
            <p:ph sz="quarter" idx="4"/>
          </p:nvPr>
        </p:nvSpPr>
        <p:spPr>
          <a:xfrm>
            <a:off x="4645025" y="1444294"/>
            <a:ext cx="4041775" cy="4649002"/>
          </a:xfrm>
        </p:spPr>
        <p:txBody>
          <a:bodyPr>
            <a:noAutofit/>
          </a:bodyPr>
          <a:lstStyle/>
          <a:p>
            <a:pPr marL="109728" indent="0">
              <a:buNone/>
            </a:pPr>
            <a:r>
              <a:rPr lang="en-US" altLang="zh-TW" sz="1600" dirty="0"/>
              <a:t> </a:t>
            </a:r>
            <a:r>
              <a:rPr lang="en-US" altLang="zh-TW" sz="1600" dirty="0" err="1"/>
              <a:t>digitalWrite</a:t>
            </a:r>
            <a:r>
              <a:rPr lang="en-US" altLang="zh-TW" sz="1600" dirty="0"/>
              <a:t>(11, LOW);</a:t>
            </a:r>
            <a:endParaRPr lang="zh-TW" altLang="zh-TW" sz="1600" dirty="0"/>
          </a:p>
          <a:p>
            <a:pPr marL="109728" indent="0">
              <a:buNone/>
            </a:pPr>
            <a:r>
              <a:rPr lang="en-US" altLang="zh-TW" sz="1600" dirty="0"/>
              <a:t> </a:t>
            </a:r>
            <a:r>
              <a:rPr lang="en-US" altLang="zh-TW" sz="1600" dirty="0" err="1"/>
              <a:t>digitalWrite</a:t>
            </a:r>
            <a:r>
              <a:rPr lang="en-US" altLang="zh-TW" sz="1600" dirty="0"/>
              <a:t>(</a:t>
            </a:r>
            <a:r>
              <a:rPr lang="en-US" altLang="zh-TW" sz="1600" dirty="0" err="1"/>
              <a:t>latchPin</a:t>
            </a:r>
            <a:r>
              <a:rPr lang="en-US" altLang="zh-TW" sz="1600" dirty="0"/>
              <a:t>, LOW);</a:t>
            </a:r>
            <a:endParaRPr lang="zh-TW" altLang="zh-TW" sz="1600" dirty="0"/>
          </a:p>
          <a:p>
            <a:pPr marL="109728" indent="0">
              <a:buNone/>
            </a:pPr>
            <a:r>
              <a:rPr lang="en-US" altLang="zh-TW" sz="1600" dirty="0"/>
              <a:t> </a:t>
            </a:r>
            <a:r>
              <a:rPr lang="en-US" altLang="zh-TW" sz="1600" dirty="0" err="1"/>
              <a:t>shiftOut</a:t>
            </a:r>
            <a:r>
              <a:rPr lang="en-US" altLang="zh-TW" sz="1600" dirty="0"/>
              <a:t>(</a:t>
            </a:r>
            <a:r>
              <a:rPr lang="en-US" altLang="zh-TW" sz="1600" dirty="0" err="1"/>
              <a:t>dataPin</a:t>
            </a:r>
            <a:r>
              <a:rPr lang="en-US" altLang="zh-TW" sz="1600" dirty="0"/>
              <a:t>, </a:t>
            </a:r>
            <a:r>
              <a:rPr lang="en-US" altLang="zh-TW" sz="1600" dirty="0" err="1"/>
              <a:t>clockPin</a:t>
            </a:r>
            <a:r>
              <a:rPr lang="en-US" altLang="zh-TW" sz="1600" dirty="0"/>
              <a:t>,</a:t>
            </a:r>
          </a:p>
          <a:p>
            <a:pPr marL="109728" indent="0">
              <a:buNone/>
            </a:pPr>
            <a:r>
              <a:rPr lang="zh-TW" altLang="en-US" sz="1600" dirty="0"/>
              <a:t> </a:t>
            </a:r>
            <a:r>
              <a:rPr lang="en-US" altLang="zh-TW" sz="1600" dirty="0" err="1"/>
              <a:t>MSBFIRST,tens</a:t>
            </a:r>
            <a:r>
              <a:rPr lang="en-US" altLang="zh-TW" sz="1600" dirty="0"/>
              <a:t>);  </a:t>
            </a:r>
            <a:endParaRPr lang="zh-TW" altLang="zh-TW" sz="1600" dirty="0"/>
          </a:p>
          <a:p>
            <a:pPr marL="109728" indent="0">
              <a:buNone/>
            </a:pPr>
            <a:r>
              <a:rPr lang="en-US" altLang="zh-TW" sz="1600" dirty="0"/>
              <a:t> </a:t>
            </a:r>
            <a:r>
              <a:rPr lang="en-US" altLang="zh-TW" sz="1600" dirty="0" err="1"/>
              <a:t>digitalWrite</a:t>
            </a:r>
            <a:r>
              <a:rPr lang="en-US" altLang="zh-TW" sz="1600" dirty="0"/>
              <a:t>(</a:t>
            </a:r>
            <a:r>
              <a:rPr lang="en-US" altLang="zh-TW" sz="1600" dirty="0" err="1"/>
              <a:t>latchPin</a:t>
            </a:r>
            <a:r>
              <a:rPr lang="en-US" altLang="zh-TW" sz="1600" dirty="0"/>
              <a:t>, HIGH);</a:t>
            </a:r>
            <a:endParaRPr lang="zh-TW" altLang="zh-TW" sz="1600" dirty="0"/>
          </a:p>
          <a:p>
            <a:pPr marL="109728" indent="0">
              <a:buNone/>
            </a:pPr>
            <a:r>
              <a:rPr lang="en-US" altLang="zh-TW" sz="1600" dirty="0"/>
              <a:t> </a:t>
            </a:r>
            <a:r>
              <a:rPr lang="en-US" altLang="zh-TW" sz="1600" dirty="0" err="1"/>
              <a:t>digitalWrite</a:t>
            </a:r>
            <a:r>
              <a:rPr lang="en-US" altLang="zh-TW" sz="1600" dirty="0"/>
              <a:t>(11, HIGH);</a:t>
            </a:r>
            <a:endParaRPr lang="zh-TW" altLang="zh-TW" sz="1600" dirty="0"/>
          </a:p>
          <a:p>
            <a:pPr marL="109728" indent="0">
              <a:buNone/>
            </a:pPr>
            <a:r>
              <a:rPr lang="en-US" altLang="zh-TW" sz="1600" dirty="0"/>
              <a:t> delay(5);</a:t>
            </a:r>
            <a:endParaRPr lang="zh-TW" altLang="zh-TW" sz="1600" dirty="0"/>
          </a:p>
          <a:p>
            <a:pPr marL="109728" indent="0">
              <a:buNone/>
            </a:pPr>
            <a:r>
              <a:rPr lang="en-US" altLang="zh-TW" sz="1600" dirty="0"/>
              <a:t>    </a:t>
            </a:r>
            <a:endParaRPr lang="zh-TW" altLang="zh-TW" sz="1600" dirty="0"/>
          </a:p>
          <a:p>
            <a:pPr marL="109728" indent="0">
              <a:buNone/>
            </a:pPr>
            <a:r>
              <a:rPr lang="en-US" altLang="zh-TW" sz="1600" dirty="0"/>
              <a:t> </a:t>
            </a:r>
            <a:r>
              <a:rPr lang="en-US" altLang="zh-TW" sz="1600" dirty="0" err="1"/>
              <a:t>digitalWrite</a:t>
            </a:r>
            <a:r>
              <a:rPr lang="en-US" altLang="zh-TW" sz="1600" dirty="0"/>
              <a:t>(12, LOW);</a:t>
            </a:r>
            <a:endParaRPr lang="zh-TW" altLang="zh-TW" sz="1600" dirty="0"/>
          </a:p>
          <a:p>
            <a:pPr marL="109728" indent="0">
              <a:buNone/>
            </a:pPr>
            <a:r>
              <a:rPr lang="en-US" altLang="zh-TW" sz="1600" dirty="0"/>
              <a:t> </a:t>
            </a:r>
            <a:r>
              <a:rPr lang="en-US" altLang="zh-TW" sz="1600" dirty="0" err="1"/>
              <a:t>digitalWrite</a:t>
            </a:r>
            <a:r>
              <a:rPr lang="en-US" altLang="zh-TW" sz="1600" dirty="0"/>
              <a:t>(</a:t>
            </a:r>
            <a:r>
              <a:rPr lang="en-US" altLang="zh-TW" sz="1600" dirty="0" err="1"/>
              <a:t>latchPin</a:t>
            </a:r>
            <a:r>
              <a:rPr lang="en-US" altLang="zh-TW" sz="1600" dirty="0"/>
              <a:t>, LOW);</a:t>
            </a:r>
            <a:endParaRPr lang="zh-TW" altLang="zh-TW" sz="1600" dirty="0"/>
          </a:p>
          <a:p>
            <a:pPr marL="109728" indent="0">
              <a:buNone/>
            </a:pPr>
            <a:r>
              <a:rPr lang="en-US" altLang="zh-TW" sz="1600" dirty="0"/>
              <a:t> </a:t>
            </a:r>
            <a:r>
              <a:rPr lang="en-US" altLang="zh-TW" sz="1600" dirty="0" err="1"/>
              <a:t>shiftOut</a:t>
            </a:r>
            <a:r>
              <a:rPr lang="en-US" altLang="zh-TW" sz="1600" dirty="0"/>
              <a:t>(</a:t>
            </a:r>
            <a:r>
              <a:rPr lang="en-US" altLang="zh-TW" sz="1600" dirty="0" err="1"/>
              <a:t>dataPin</a:t>
            </a:r>
            <a:r>
              <a:rPr lang="en-US" altLang="zh-TW" sz="1600" dirty="0"/>
              <a:t>, </a:t>
            </a:r>
            <a:r>
              <a:rPr lang="en-US" altLang="zh-TW" sz="1600" dirty="0" err="1"/>
              <a:t>clockPin</a:t>
            </a:r>
            <a:r>
              <a:rPr lang="en-US" altLang="zh-TW" sz="1600" dirty="0"/>
              <a:t>,</a:t>
            </a:r>
          </a:p>
          <a:p>
            <a:pPr marL="109728" indent="0">
              <a:buNone/>
            </a:pPr>
            <a:r>
              <a:rPr lang="zh-TW" altLang="en-US" sz="1600" dirty="0"/>
              <a:t> </a:t>
            </a:r>
            <a:r>
              <a:rPr lang="en-US" altLang="zh-TW" sz="1600" dirty="0" err="1"/>
              <a:t>MSBFIRST,unit</a:t>
            </a:r>
            <a:r>
              <a:rPr lang="en-US" altLang="zh-TW" sz="1600" dirty="0"/>
              <a:t>);  </a:t>
            </a:r>
            <a:endParaRPr lang="zh-TW" altLang="zh-TW" sz="1600" dirty="0"/>
          </a:p>
          <a:p>
            <a:pPr marL="109728" indent="0">
              <a:buNone/>
            </a:pPr>
            <a:r>
              <a:rPr lang="en-US" altLang="zh-TW" sz="1600" dirty="0"/>
              <a:t> </a:t>
            </a:r>
            <a:r>
              <a:rPr lang="en-US" altLang="zh-TW" sz="1600" dirty="0" err="1"/>
              <a:t>digitalWrite</a:t>
            </a:r>
            <a:r>
              <a:rPr lang="en-US" altLang="zh-TW" sz="1600" dirty="0"/>
              <a:t>(</a:t>
            </a:r>
            <a:r>
              <a:rPr lang="en-US" altLang="zh-TW" sz="1600" dirty="0" err="1"/>
              <a:t>latchPin</a:t>
            </a:r>
            <a:r>
              <a:rPr lang="en-US" altLang="zh-TW" sz="1600" dirty="0"/>
              <a:t>, HIGH);</a:t>
            </a:r>
            <a:endParaRPr lang="zh-TW" altLang="zh-TW" sz="1600" dirty="0"/>
          </a:p>
          <a:p>
            <a:pPr marL="109728" indent="0">
              <a:buNone/>
            </a:pPr>
            <a:r>
              <a:rPr lang="en-US" altLang="zh-TW" sz="1600" dirty="0"/>
              <a:t> </a:t>
            </a:r>
            <a:r>
              <a:rPr lang="en-US" altLang="zh-TW" sz="1600" dirty="0" err="1"/>
              <a:t>digitalWrite</a:t>
            </a:r>
            <a:r>
              <a:rPr lang="en-US" altLang="zh-TW" sz="1600" dirty="0"/>
              <a:t>(12, HIGH);</a:t>
            </a:r>
            <a:endParaRPr lang="zh-TW" altLang="zh-TW" sz="1600" dirty="0"/>
          </a:p>
          <a:p>
            <a:pPr marL="109728" indent="0">
              <a:buNone/>
            </a:pPr>
            <a:r>
              <a:rPr lang="en-US" altLang="zh-TW" sz="1600" dirty="0"/>
              <a:t> delay(5);</a:t>
            </a:r>
            <a:endParaRPr lang="zh-TW" altLang="zh-TW" sz="1600" dirty="0"/>
          </a:p>
          <a:p>
            <a:pPr marL="109728" indent="0">
              <a:buNone/>
            </a:pPr>
            <a:r>
              <a:rPr lang="en-US" altLang="zh-TW" sz="1600" dirty="0"/>
              <a:t>    </a:t>
            </a:r>
            <a:endParaRPr lang="zh-TW" altLang="zh-TW" sz="1600" dirty="0"/>
          </a:p>
          <a:p>
            <a:pPr marL="109728" indent="0">
              <a:buNone/>
            </a:pPr>
            <a:endParaRPr lang="zh-TW" altLang="en-US" sz="1600" dirty="0"/>
          </a:p>
        </p:txBody>
      </p:sp>
    </p:spTree>
    <p:extLst>
      <p:ext uri="{BB962C8B-B14F-4D97-AF65-F5344CB8AC3E}">
        <p14:creationId xmlns:p14="http://schemas.microsoft.com/office/powerpoint/2010/main" val="1316442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13E17772-60AA-4E84-B372-391C99032ACE}"/>
              </a:ext>
            </a:extLst>
          </p:cNvPr>
          <p:cNvSpPr>
            <a:spLocks noGrp="1"/>
          </p:cNvSpPr>
          <p:nvPr>
            <p:ph type="title"/>
          </p:nvPr>
        </p:nvSpPr>
        <p:spPr/>
        <p:txBody>
          <a:bodyPr/>
          <a:lstStyle/>
          <a:p>
            <a:r>
              <a:rPr lang="zh-TW" altLang="en-US" dirty="0"/>
              <a:t>步驟</a:t>
            </a:r>
            <a:r>
              <a:rPr lang="en-US" altLang="zh-TW" dirty="0"/>
              <a:t>1</a:t>
            </a:r>
            <a:endParaRPr lang="zh-TW" altLang="en-US" dirty="0"/>
          </a:p>
        </p:txBody>
      </p:sp>
      <p:sp>
        <p:nvSpPr>
          <p:cNvPr id="2" name="內容版面配置區 1">
            <a:extLst>
              <a:ext uri="{FF2B5EF4-FFF2-40B4-BE49-F238E27FC236}">
                <a16:creationId xmlns:a16="http://schemas.microsoft.com/office/drawing/2014/main" id="{CA949366-BC3A-459B-A090-9433634EFA7E}"/>
              </a:ext>
            </a:extLst>
          </p:cNvPr>
          <p:cNvSpPr>
            <a:spLocks noGrp="1"/>
          </p:cNvSpPr>
          <p:nvPr>
            <p:ph sz="quarter" idx="2"/>
          </p:nvPr>
        </p:nvSpPr>
        <p:spPr/>
        <p:txBody>
          <a:bodyPr/>
          <a:lstStyle/>
          <a:p>
            <a:r>
              <a:rPr lang="zh-TW" altLang="en-US" dirty="0"/>
              <a:t>將參考的網頁中所附的程式碼放進</a:t>
            </a:r>
            <a:r>
              <a:rPr lang="en-US" altLang="zh-TW" dirty="0"/>
              <a:t>Arduino</a:t>
            </a:r>
            <a:r>
              <a:rPr lang="zh-TW" altLang="en-US" dirty="0"/>
              <a:t>並進行編譯</a:t>
            </a:r>
          </a:p>
        </p:txBody>
      </p:sp>
      <p:pic>
        <p:nvPicPr>
          <p:cNvPr id="8" name="內容版面配置區 7" descr="一張含有 螢幕擷取畫面 的圖片&#10;&#10;自動產生的描述">
            <a:extLst>
              <a:ext uri="{FF2B5EF4-FFF2-40B4-BE49-F238E27FC236}">
                <a16:creationId xmlns:a16="http://schemas.microsoft.com/office/drawing/2014/main" id="{D20B2BFB-36AF-4CCA-ADAB-383EEA5D1C93}"/>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1803353" y="2351987"/>
            <a:ext cx="7007581" cy="3941763"/>
          </a:xfrm>
        </p:spPr>
      </p:pic>
    </p:spTree>
    <p:extLst>
      <p:ext uri="{BB962C8B-B14F-4D97-AF65-F5344CB8AC3E}">
        <p14:creationId xmlns:p14="http://schemas.microsoft.com/office/powerpoint/2010/main" val="4055665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9A1A58-FFCB-454E-B445-BCFF0A223B8F}"/>
              </a:ext>
            </a:extLst>
          </p:cNvPr>
          <p:cNvSpPr>
            <a:spLocks noGrp="1"/>
          </p:cNvSpPr>
          <p:nvPr>
            <p:ph type="title"/>
          </p:nvPr>
        </p:nvSpPr>
        <p:spPr/>
        <p:txBody>
          <a:bodyPr/>
          <a:lstStyle/>
          <a:p>
            <a:r>
              <a:rPr lang="zh-TW" altLang="en-US" dirty="0"/>
              <a:t>步驟</a:t>
            </a:r>
            <a:r>
              <a:rPr lang="en-US" altLang="zh-TW" dirty="0"/>
              <a:t>2</a:t>
            </a:r>
            <a:endParaRPr lang="zh-TW" altLang="en-US" dirty="0"/>
          </a:p>
        </p:txBody>
      </p:sp>
      <p:sp>
        <p:nvSpPr>
          <p:cNvPr id="5" name="內容版面配置區 4">
            <a:extLst>
              <a:ext uri="{FF2B5EF4-FFF2-40B4-BE49-F238E27FC236}">
                <a16:creationId xmlns:a16="http://schemas.microsoft.com/office/drawing/2014/main" id="{EF0082D5-1CAA-432F-9DDD-47809C6A4F2B}"/>
              </a:ext>
            </a:extLst>
          </p:cNvPr>
          <p:cNvSpPr>
            <a:spLocks noGrp="1"/>
          </p:cNvSpPr>
          <p:nvPr>
            <p:ph sz="quarter" idx="2"/>
          </p:nvPr>
        </p:nvSpPr>
        <p:spPr/>
        <p:txBody>
          <a:bodyPr/>
          <a:lstStyle/>
          <a:p>
            <a:pPr marL="109728" indent="0" algn="just">
              <a:buNone/>
            </a:pPr>
            <a:r>
              <a:rPr lang="zh-TW" altLang="en-US" dirty="0"/>
              <a:t>按照程式碼中所定義的腳位，將</a:t>
            </a:r>
            <a:r>
              <a:rPr lang="en-US" altLang="zh-TW" dirty="0" err="1"/>
              <a:t>arduino</a:t>
            </a:r>
            <a:r>
              <a:rPr lang="zh-TW" altLang="en-US" dirty="0"/>
              <a:t>、</a:t>
            </a:r>
            <a:r>
              <a:rPr lang="en-US" altLang="zh-TW" dirty="0"/>
              <a:t>ds3231</a:t>
            </a:r>
            <a:r>
              <a:rPr lang="zh-TW" altLang="en-US" dirty="0"/>
              <a:t>、七段顯示器以及</a:t>
            </a:r>
            <a:r>
              <a:rPr lang="en-US" altLang="zh-TW" dirty="0"/>
              <a:t>74HC595</a:t>
            </a:r>
            <a:r>
              <a:rPr lang="zh-TW" altLang="en-US" dirty="0"/>
              <a:t>以杜邦線做連接並插在麵包板上</a:t>
            </a:r>
          </a:p>
        </p:txBody>
      </p:sp>
      <p:pic>
        <p:nvPicPr>
          <p:cNvPr id="7" name="內容版面配置區 6">
            <a:extLst>
              <a:ext uri="{FF2B5EF4-FFF2-40B4-BE49-F238E27FC236}">
                <a16:creationId xmlns:a16="http://schemas.microsoft.com/office/drawing/2014/main" id="{C6CED221-B57C-4E0B-808C-431DBB750311}"/>
              </a:ext>
            </a:extLst>
          </p:cNvPr>
          <p:cNvPicPr>
            <a:picLocks noGrp="1" noChangeAspect="1"/>
          </p:cNvPicPr>
          <p:nvPr>
            <p:ph sz="quarter" idx="4"/>
          </p:nvPr>
        </p:nvPicPr>
        <p:blipFill>
          <a:blip r:embed="rId2"/>
          <a:stretch>
            <a:fillRect/>
          </a:stretch>
        </p:blipFill>
        <p:spPr>
          <a:xfrm>
            <a:off x="3682752" y="3415175"/>
            <a:ext cx="5004048" cy="2933065"/>
          </a:xfrm>
          <a:prstGeom prst="rect">
            <a:avLst/>
          </a:prstGeom>
        </p:spPr>
      </p:pic>
    </p:spTree>
    <p:extLst>
      <p:ext uri="{BB962C8B-B14F-4D97-AF65-F5344CB8AC3E}">
        <p14:creationId xmlns:p14="http://schemas.microsoft.com/office/powerpoint/2010/main" val="96963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84C742-37AA-42DB-AD1A-00E539D7F5B7}"/>
              </a:ext>
            </a:extLst>
          </p:cNvPr>
          <p:cNvSpPr>
            <a:spLocks noGrp="1"/>
          </p:cNvSpPr>
          <p:nvPr>
            <p:ph type="title"/>
          </p:nvPr>
        </p:nvSpPr>
        <p:spPr/>
        <p:txBody>
          <a:bodyPr/>
          <a:lstStyle/>
          <a:p>
            <a:r>
              <a:rPr lang="zh-TW" altLang="en-US" dirty="0"/>
              <a:t>步驟</a:t>
            </a:r>
            <a:r>
              <a:rPr lang="en-US" altLang="zh-TW" dirty="0"/>
              <a:t>2</a:t>
            </a:r>
            <a:r>
              <a:rPr lang="zh-TW" altLang="en-US" dirty="0"/>
              <a:t>補充</a:t>
            </a:r>
            <a:r>
              <a:rPr lang="en-US" altLang="zh-TW" dirty="0"/>
              <a:t>-</a:t>
            </a:r>
            <a:r>
              <a:rPr lang="zh-TW" altLang="en-US" dirty="0"/>
              <a:t>程式碼的腳位部分</a:t>
            </a:r>
          </a:p>
        </p:txBody>
      </p:sp>
      <p:pic>
        <p:nvPicPr>
          <p:cNvPr id="8" name="內容版面配置區 7" descr="一張含有 文字 的圖片&#10;&#10;自動產生的描述">
            <a:extLst>
              <a:ext uri="{FF2B5EF4-FFF2-40B4-BE49-F238E27FC236}">
                <a16:creationId xmlns:a16="http://schemas.microsoft.com/office/drawing/2014/main" id="{0264A14B-E74A-4C95-9BFE-F766C9F86226}"/>
              </a:ext>
            </a:extLst>
          </p:cNvPr>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875566" y="2146104"/>
            <a:ext cx="3449252" cy="2565792"/>
          </a:xfrm>
        </p:spPr>
      </p:pic>
      <p:pic>
        <p:nvPicPr>
          <p:cNvPr id="10" name="內容版面配置區 9">
            <a:extLst>
              <a:ext uri="{FF2B5EF4-FFF2-40B4-BE49-F238E27FC236}">
                <a16:creationId xmlns:a16="http://schemas.microsoft.com/office/drawing/2014/main" id="{E28F0863-0197-4724-8728-A60AD57A920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148064" y="2644884"/>
            <a:ext cx="3652710" cy="1679208"/>
          </a:xfrm>
        </p:spPr>
      </p:pic>
    </p:spTree>
    <p:extLst>
      <p:ext uri="{BB962C8B-B14F-4D97-AF65-F5344CB8AC3E}">
        <p14:creationId xmlns:p14="http://schemas.microsoft.com/office/powerpoint/2010/main" val="1159081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63961B-AD3E-4AAA-84DA-F2AC67F10A55}"/>
              </a:ext>
            </a:extLst>
          </p:cNvPr>
          <p:cNvSpPr>
            <a:spLocks noGrp="1"/>
          </p:cNvSpPr>
          <p:nvPr>
            <p:ph type="title"/>
          </p:nvPr>
        </p:nvSpPr>
        <p:spPr/>
        <p:txBody>
          <a:bodyPr/>
          <a:lstStyle/>
          <a:p>
            <a:r>
              <a:rPr lang="zh-TW" altLang="en-US" dirty="0"/>
              <a:t>步驟</a:t>
            </a:r>
            <a:r>
              <a:rPr lang="en-US" altLang="zh-TW" dirty="0"/>
              <a:t>2</a:t>
            </a:r>
            <a:r>
              <a:rPr lang="zh-TW" altLang="en-US" dirty="0"/>
              <a:t>補充</a:t>
            </a:r>
            <a:r>
              <a:rPr lang="en-US" altLang="zh-TW" dirty="0"/>
              <a:t>-74HC595</a:t>
            </a:r>
            <a:r>
              <a:rPr lang="zh-TW" altLang="en-US" dirty="0"/>
              <a:t>腳位</a:t>
            </a:r>
          </a:p>
        </p:txBody>
      </p:sp>
      <p:pic>
        <p:nvPicPr>
          <p:cNvPr id="8" name="內容版面配置區 7">
            <a:extLst>
              <a:ext uri="{FF2B5EF4-FFF2-40B4-BE49-F238E27FC236}">
                <a16:creationId xmlns:a16="http://schemas.microsoft.com/office/drawing/2014/main" id="{D96E911C-336B-4768-B0C3-B4442648215D}"/>
              </a:ext>
            </a:extLst>
          </p:cNvPr>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971600" y="1556792"/>
            <a:ext cx="2293620" cy="2857500"/>
          </a:xfrm>
        </p:spPr>
      </p:pic>
      <p:sp>
        <p:nvSpPr>
          <p:cNvPr id="17" name="內容版面配置區 16">
            <a:extLst>
              <a:ext uri="{FF2B5EF4-FFF2-40B4-BE49-F238E27FC236}">
                <a16:creationId xmlns:a16="http://schemas.microsoft.com/office/drawing/2014/main" id="{53EA3DB8-73EE-4D4B-BD1B-D9E4D2EC8C64}"/>
              </a:ext>
            </a:extLst>
          </p:cNvPr>
          <p:cNvSpPr>
            <a:spLocks noGrp="1"/>
          </p:cNvSpPr>
          <p:nvPr>
            <p:ph sz="quarter" idx="4"/>
          </p:nvPr>
        </p:nvSpPr>
        <p:spPr>
          <a:xfrm>
            <a:off x="4645025" y="1444295"/>
            <a:ext cx="4041775" cy="1624666"/>
          </a:xfrm>
        </p:spPr>
        <p:txBody>
          <a:bodyPr/>
          <a:lstStyle/>
          <a:p>
            <a:r>
              <a:rPr lang="zh-TW" altLang="en-US" dirty="0"/>
              <a:t>此部分將按照程式碼所定義的 將</a:t>
            </a:r>
            <a:r>
              <a:rPr lang="en-US" altLang="zh-TW" dirty="0" err="1"/>
              <a:t>latchPin</a:t>
            </a:r>
            <a:r>
              <a:rPr lang="zh-TW" altLang="en-US" dirty="0"/>
              <a:t> </a:t>
            </a:r>
            <a:r>
              <a:rPr lang="en-US" altLang="zh-TW" dirty="0" err="1"/>
              <a:t>clockPin</a:t>
            </a:r>
            <a:r>
              <a:rPr lang="zh-TW" altLang="en-US" dirty="0"/>
              <a:t> </a:t>
            </a:r>
            <a:r>
              <a:rPr lang="en-US" altLang="zh-TW" dirty="0" err="1"/>
              <a:t>dataPin</a:t>
            </a:r>
            <a:r>
              <a:rPr lang="zh-TW" altLang="en-US" dirty="0"/>
              <a:t> </a:t>
            </a:r>
            <a:r>
              <a:rPr lang="en-US" altLang="zh-TW" dirty="0"/>
              <a:t>dot</a:t>
            </a:r>
            <a:r>
              <a:rPr lang="zh-TW" altLang="en-US" dirty="0"/>
              <a:t> 分別接至</a:t>
            </a:r>
            <a:r>
              <a:rPr lang="en-US" altLang="zh-TW" dirty="0" err="1"/>
              <a:t>arduino</a:t>
            </a:r>
            <a:r>
              <a:rPr lang="zh-TW" altLang="en-US" dirty="0"/>
              <a:t>上的</a:t>
            </a:r>
            <a:r>
              <a:rPr lang="en-US" altLang="zh-TW" dirty="0"/>
              <a:t>5.6.4.2</a:t>
            </a:r>
            <a:r>
              <a:rPr lang="zh-TW" altLang="en-US" dirty="0"/>
              <a:t>腳位</a:t>
            </a:r>
          </a:p>
          <a:p>
            <a:endParaRPr lang="zh-TW" altLang="en-US" dirty="0"/>
          </a:p>
        </p:txBody>
      </p:sp>
      <p:pic>
        <p:nvPicPr>
          <p:cNvPr id="21" name="圖片 20">
            <a:extLst>
              <a:ext uri="{FF2B5EF4-FFF2-40B4-BE49-F238E27FC236}">
                <a16:creationId xmlns:a16="http://schemas.microsoft.com/office/drawing/2014/main" id="{6CBE8EE4-E31B-442A-A121-02356ACFE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499" y="3356992"/>
            <a:ext cx="4738813" cy="3168352"/>
          </a:xfrm>
          <a:prstGeom prst="rect">
            <a:avLst/>
          </a:prstGeom>
        </p:spPr>
      </p:pic>
      <p:pic>
        <p:nvPicPr>
          <p:cNvPr id="23" name="圖片 22">
            <a:extLst>
              <a:ext uri="{FF2B5EF4-FFF2-40B4-BE49-F238E27FC236}">
                <a16:creationId xmlns:a16="http://schemas.microsoft.com/office/drawing/2014/main" id="{963570B2-9E30-41D3-AE0D-D16D41BEB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7" y="4619700"/>
            <a:ext cx="3048815" cy="1401588"/>
          </a:xfrm>
          <a:prstGeom prst="rect">
            <a:avLst/>
          </a:prstGeom>
        </p:spPr>
      </p:pic>
    </p:spTree>
    <p:extLst>
      <p:ext uri="{BB962C8B-B14F-4D97-AF65-F5344CB8AC3E}">
        <p14:creationId xmlns:p14="http://schemas.microsoft.com/office/powerpoint/2010/main" val="3722693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082D78-65D4-45CE-902F-651E73E65026}"/>
              </a:ext>
            </a:extLst>
          </p:cNvPr>
          <p:cNvSpPr>
            <a:spLocks noGrp="1"/>
          </p:cNvSpPr>
          <p:nvPr>
            <p:ph type="title"/>
          </p:nvPr>
        </p:nvSpPr>
        <p:spPr/>
        <p:txBody>
          <a:bodyPr/>
          <a:lstStyle/>
          <a:p>
            <a:r>
              <a:rPr lang="zh-TW" altLang="en-US" dirty="0"/>
              <a:t>步驟</a:t>
            </a:r>
            <a:r>
              <a:rPr lang="en-US" altLang="zh-TW" dirty="0"/>
              <a:t>2</a:t>
            </a:r>
            <a:r>
              <a:rPr lang="zh-TW" altLang="en-US" dirty="0"/>
              <a:t>補充</a:t>
            </a:r>
            <a:r>
              <a:rPr lang="en-US" altLang="zh-TW" dirty="0"/>
              <a:t>-</a:t>
            </a:r>
            <a:r>
              <a:rPr lang="zh-TW" altLang="en-US" dirty="0"/>
              <a:t>七段顯示器腳位</a:t>
            </a:r>
          </a:p>
        </p:txBody>
      </p:sp>
      <p:sp>
        <p:nvSpPr>
          <p:cNvPr id="6" name="內容版面配置區 5">
            <a:extLst>
              <a:ext uri="{FF2B5EF4-FFF2-40B4-BE49-F238E27FC236}">
                <a16:creationId xmlns:a16="http://schemas.microsoft.com/office/drawing/2014/main" id="{971A3D47-B9A2-4EA9-B771-03DEF8DBE2A9}"/>
              </a:ext>
            </a:extLst>
          </p:cNvPr>
          <p:cNvSpPr>
            <a:spLocks noGrp="1"/>
          </p:cNvSpPr>
          <p:nvPr>
            <p:ph sz="quarter" idx="4"/>
          </p:nvPr>
        </p:nvSpPr>
        <p:spPr/>
        <p:txBody>
          <a:bodyPr/>
          <a:lstStyle/>
          <a:p>
            <a:r>
              <a:rPr lang="zh-TW" altLang="en-US" dirty="0"/>
              <a:t>此處的</a:t>
            </a:r>
            <a:r>
              <a:rPr lang="en-US" altLang="zh-TW" dirty="0"/>
              <a:t>a-·(dot) </a:t>
            </a:r>
            <a:r>
              <a:rPr lang="zh-TW" altLang="en-US" dirty="0"/>
              <a:t>腳位將分別與</a:t>
            </a:r>
            <a:r>
              <a:rPr lang="en-US" altLang="zh-TW" dirty="0"/>
              <a:t>74HC595</a:t>
            </a:r>
            <a:r>
              <a:rPr lang="zh-TW" altLang="en-US" dirty="0"/>
              <a:t>的</a:t>
            </a:r>
            <a:r>
              <a:rPr lang="en-US" altLang="zh-TW" dirty="0"/>
              <a:t>Q0-Q7</a:t>
            </a:r>
            <a:r>
              <a:rPr lang="zh-TW" altLang="en-US" dirty="0"/>
              <a:t>腳位連接</a:t>
            </a:r>
            <a:endParaRPr lang="en-US" altLang="zh-TW" dirty="0"/>
          </a:p>
          <a:p>
            <a:r>
              <a:rPr lang="zh-TW" altLang="en-US" dirty="0"/>
              <a:t>而</a:t>
            </a:r>
            <a:r>
              <a:rPr lang="en-US" altLang="zh-TW" dirty="0"/>
              <a:t>1-4</a:t>
            </a:r>
            <a:r>
              <a:rPr lang="zh-TW" altLang="en-US" dirty="0"/>
              <a:t>分別接至</a:t>
            </a:r>
            <a:r>
              <a:rPr lang="en-US" altLang="zh-TW" dirty="0" err="1"/>
              <a:t>arduino</a:t>
            </a:r>
            <a:r>
              <a:rPr lang="zh-TW" altLang="en-US" dirty="0"/>
              <a:t>上的</a:t>
            </a:r>
            <a:r>
              <a:rPr lang="en-US" altLang="zh-TW" dirty="0"/>
              <a:t>9.10.11.12</a:t>
            </a:r>
            <a:r>
              <a:rPr lang="zh-TW" altLang="en-US" dirty="0"/>
              <a:t>腳位，作為顯示器的電源供應</a:t>
            </a:r>
            <a:endParaRPr lang="en-US" altLang="zh-TW" dirty="0"/>
          </a:p>
          <a:p>
            <a:endParaRPr lang="en-US" altLang="zh-TW" dirty="0"/>
          </a:p>
          <a:p>
            <a:endParaRPr lang="zh-TW" altLang="en-US" dirty="0"/>
          </a:p>
        </p:txBody>
      </p:sp>
      <p:pic>
        <p:nvPicPr>
          <p:cNvPr id="14" name="內容版面配置區 13" descr="一張含有 時鐘 的圖片&#10;&#10;自動產生的描述">
            <a:extLst>
              <a:ext uri="{FF2B5EF4-FFF2-40B4-BE49-F238E27FC236}">
                <a16:creationId xmlns:a16="http://schemas.microsoft.com/office/drawing/2014/main" id="{89F6DD74-BD2F-4142-B8FB-717536A75C8C}"/>
              </a:ext>
            </a:extLst>
          </p:cNvPr>
          <p:cNvPicPr>
            <a:picLocks noGrp="1" noChangeAspect="1"/>
          </p:cNvPicPr>
          <p:nvPr>
            <p:ph sz="quarter" idx="2"/>
          </p:nvPr>
        </p:nvPicPr>
        <p:blipFill>
          <a:blip r:embed="rId2">
            <a:extLst>
              <a:ext uri="{28A0092B-C50C-407E-A947-70E740481C1C}">
                <a14:useLocalDpi xmlns:a14="http://schemas.microsoft.com/office/drawing/2010/main" val="0"/>
              </a:ext>
            </a:extLst>
          </a:blip>
          <a:stretch>
            <a:fillRect/>
          </a:stretch>
        </p:blipFill>
        <p:spPr>
          <a:xfrm>
            <a:off x="457200" y="2260013"/>
            <a:ext cx="4040188" cy="2310987"/>
          </a:xfrm>
        </p:spPr>
      </p:pic>
      <p:pic>
        <p:nvPicPr>
          <p:cNvPr id="16" name="圖片 15" descr="一張含有 文字 的圖片&#10;&#10;自動產生的描述">
            <a:extLst>
              <a:ext uri="{FF2B5EF4-FFF2-40B4-BE49-F238E27FC236}">
                <a16:creationId xmlns:a16="http://schemas.microsoft.com/office/drawing/2014/main" id="{CD764ABC-2485-4906-9B27-8C59A3080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3861048"/>
            <a:ext cx="4028870" cy="2996952"/>
          </a:xfrm>
          <a:prstGeom prst="rect">
            <a:avLst/>
          </a:prstGeom>
        </p:spPr>
      </p:pic>
    </p:spTree>
    <p:extLst>
      <p:ext uri="{BB962C8B-B14F-4D97-AF65-F5344CB8AC3E}">
        <p14:creationId xmlns:p14="http://schemas.microsoft.com/office/powerpoint/2010/main" val="98613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D0C7E4-E46A-4FF6-AD68-F572F5178309}"/>
              </a:ext>
            </a:extLst>
          </p:cNvPr>
          <p:cNvSpPr>
            <a:spLocks noGrp="1"/>
          </p:cNvSpPr>
          <p:nvPr>
            <p:ph type="title"/>
          </p:nvPr>
        </p:nvSpPr>
        <p:spPr/>
        <p:txBody>
          <a:bodyPr/>
          <a:lstStyle/>
          <a:p>
            <a:r>
              <a:rPr lang="zh-TW" altLang="en-US" dirty="0"/>
              <a:t>步驟</a:t>
            </a:r>
            <a:r>
              <a:rPr lang="en-US" altLang="zh-TW" dirty="0"/>
              <a:t>2</a:t>
            </a:r>
            <a:r>
              <a:rPr lang="zh-TW" altLang="en-US" dirty="0"/>
              <a:t>補充</a:t>
            </a:r>
            <a:r>
              <a:rPr lang="en-US" altLang="zh-TW" dirty="0"/>
              <a:t>-ds3231</a:t>
            </a:r>
            <a:r>
              <a:rPr lang="zh-TW" altLang="en-US" dirty="0"/>
              <a:t>腳位</a:t>
            </a:r>
          </a:p>
        </p:txBody>
      </p:sp>
      <p:sp>
        <p:nvSpPr>
          <p:cNvPr id="4" name="文字版面配置區 3">
            <a:extLst>
              <a:ext uri="{FF2B5EF4-FFF2-40B4-BE49-F238E27FC236}">
                <a16:creationId xmlns:a16="http://schemas.microsoft.com/office/drawing/2014/main" id="{945B681B-0B55-400F-A023-9A7B5CECA35F}"/>
              </a:ext>
            </a:extLst>
          </p:cNvPr>
          <p:cNvSpPr>
            <a:spLocks noGrp="1"/>
          </p:cNvSpPr>
          <p:nvPr>
            <p:ph type="body" sz="half" idx="3"/>
          </p:nvPr>
        </p:nvSpPr>
        <p:spPr>
          <a:xfrm>
            <a:off x="4958331" y="5631026"/>
            <a:ext cx="4041775" cy="762000"/>
          </a:xfrm>
        </p:spPr>
        <p:txBody>
          <a:bodyPr>
            <a:normAutofit lnSpcReduction="10000"/>
          </a:bodyPr>
          <a:lstStyle/>
          <a:p>
            <a:r>
              <a:rPr lang="en-US" altLang="zh-TW" dirty="0"/>
              <a:t>Ds3231</a:t>
            </a:r>
            <a:r>
              <a:rPr lang="zh-TW" altLang="en-US" dirty="0"/>
              <a:t>與</a:t>
            </a:r>
            <a:r>
              <a:rPr lang="en-US" altLang="zh-TW" dirty="0"/>
              <a:t>Arduino</a:t>
            </a:r>
            <a:r>
              <a:rPr lang="zh-TW" altLang="en-US" dirty="0"/>
              <a:t> </a:t>
            </a:r>
            <a:r>
              <a:rPr lang="en-US" altLang="zh-TW" dirty="0"/>
              <a:t>UNO</a:t>
            </a:r>
            <a:r>
              <a:rPr lang="zh-TW" altLang="en-US" dirty="0"/>
              <a:t> 之間的電路連接</a:t>
            </a:r>
          </a:p>
        </p:txBody>
      </p:sp>
      <p:pic>
        <p:nvPicPr>
          <p:cNvPr id="8" name="內容版面配置區 7" descr="一張含有 電路 的圖片&#10;&#10;自動產生的描述">
            <a:extLst>
              <a:ext uri="{FF2B5EF4-FFF2-40B4-BE49-F238E27FC236}">
                <a16:creationId xmlns:a16="http://schemas.microsoft.com/office/drawing/2014/main" id="{4D83F27D-2270-4B16-9275-ACF3E41ECC86}"/>
              </a:ext>
            </a:extLst>
          </p:cNvPr>
          <p:cNvPicPr>
            <a:picLocks noGrp="1" noChangeAspect="1"/>
          </p:cNvPicPr>
          <p:nvPr>
            <p:ph sz="quarter" idx="2"/>
          </p:nvPr>
        </p:nvPicPr>
        <p:blipFill>
          <a:blip r:embed="rId2" cstate="print">
            <a:extLst>
              <a:ext uri="{28A0092B-C50C-407E-A947-70E740481C1C}">
                <a14:useLocalDpi xmlns:a14="http://schemas.microsoft.com/office/drawing/2010/main" val="0"/>
              </a:ext>
            </a:extLst>
          </a:blip>
          <a:stretch>
            <a:fillRect/>
          </a:stretch>
        </p:blipFill>
        <p:spPr>
          <a:xfrm>
            <a:off x="457200" y="1898416"/>
            <a:ext cx="4040188" cy="3034181"/>
          </a:xfrm>
        </p:spPr>
      </p:pic>
      <p:pic>
        <p:nvPicPr>
          <p:cNvPr id="10" name="內容版面配置區 9" descr="一張含有 螢幕擷取畫面 的圖片&#10;&#10;自動產生的描述">
            <a:extLst>
              <a:ext uri="{FF2B5EF4-FFF2-40B4-BE49-F238E27FC236}">
                <a16:creationId xmlns:a16="http://schemas.microsoft.com/office/drawing/2014/main" id="{AED826F2-79CF-499B-BF79-B7AD9597799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468232" y="2615812"/>
            <a:ext cx="4587785" cy="1815452"/>
          </a:xfrm>
        </p:spPr>
      </p:pic>
      <p:sp>
        <p:nvSpPr>
          <p:cNvPr id="11" name="箭號: 向上 10">
            <a:extLst>
              <a:ext uri="{FF2B5EF4-FFF2-40B4-BE49-F238E27FC236}">
                <a16:creationId xmlns:a16="http://schemas.microsoft.com/office/drawing/2014/main" id="{8F874C04-DDC4-461A-A95E-E98DDE0BFE9C}"/>
              </a:ext>
            </a:extLst>
          </p:cNvPr>
          <p:cNvSpPr/>
          <p:nvPr/>
        </p:nvSpPr>
        <p:spPr>
          <a:xfrm>
            <a:off x="6736903" y="4625303"/>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756249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7E26B9-1205-4D11-BF6D-F58A5F9A3B8C}"/>
              </a:ext>
            </a:extLst>
          </p:cNvPr>
          <p:cNvSpPr>
            <a:spLocks noGrp="1"/>
          </p:cNvSpPr>
          <p:nvPr>
            <p:ph type="title"/>
          </p:nvPr>
        </p:nvSpPr>
        <p:spPr/>
        <p:txBody>
          <a:bodyPr/>
          <a:lstStyle/>
          <a:p>
            <a:r>
              <a:rPr lang="zh-TW" altLang="en-US" dirty="0"/>
              <a:t>步驟</a:t>
            </a:r>
            <a:r>
              <a:rPr lang="en-US" altLang="zh-TW" dirty="0"/>
              <a:t>3</a:t>
            </a:r>
            <a:endParaRPr lang="zh-TW" altLang="en-US" dirty="0"/>
          </a:p>
        </p:txBody>
      </p:sp>
      <p:sp>
        <p:nvSpPr>
          <p:cNvPr id="5" name="內容版面配置區 4">
            <a:extLst>
              <a:ext uri="{FF2B5EF4-FFF2-40B4-BE49-F238E27FC236}">
                <a16:creationId xmlns:a16="http://schemas.microsoft.com/office/drawing/2014/main" id="{505F8DF9-E72C-48B8-9136-DA58554829CC}"/>
              </a:ext>
            </a:extLst>
          </p:cNvPr>
          <p:cNvSpPr>
            <a:spLocks noGrp="1"/>
          </p:cNvSpPr>
          <p:nvPr>
            <p:ph sz="quarter" idx="2"/>
          </p:nvPr>
        </p:nvSpPr>
        <p:spPr>
          <a:xfrm>
            <a:off x="457200" y="1444295"/>
            <a:ext cx="8229600" cy="544545"/>
          </a:xfrm>
        </p:spPr>
        <p:txBody>
          <a:bodyPr/>
          <a:lstStyle/>
          <a:p>
            <a:r>
              <a:rPr lang="zh-TW" altLang="en-US" dirty="0"/>
              <a:t>檢視顯示器是否正常顯示並將</a:t>
            </a:r>
            <a:r>
              <a:rPr lang="en-US" altLang="zh-TW" dirty="0"/>
              <a:t>RTC</a:t>
            </a:r>
            <a:r>
              <a:rPr lang="zh-TW" altLang="en-US" dirty="0"/>
              <a:t>模組匯進去</a:t>
            </a:r>
            <a:r>
              <a:rPr lang="en-US" altLang="zh-TW" dirty="0" err="1"/>
              <a:t>arduino</a:t>
            </a:r>
            <a:r>
              <a:rPr lang="zh-TW" altLang="en-US" dirty="0"/>
              <a:t>中</a:t>
            </a:r>
          </a:p>
        </p:txBody>
      </p:sp>
      <p:pic>
        <p:nvPicPr>
          <p:cNvPr id="15" name="內容版面配置區 14" descr="一張含有 螢幕擷取畫面 的圖片&#10;&#10;自動產生的描述">
            <a:extLst>
              <a:ext uri="{FF2B5EF4-FFF2-40B4-BE49-F238E27FC236}">
                <a16:creationId xmlns:a16="http://schemas.microsoft.com/office/drawing/2014/main" id="{FC4ADFAB-DAAB-403E-A4C1-0E818D6D93A5}"/>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1560" y="1988840"/>
            <a:ext cx="3826768" cy="4735050"/>
          </a:xfrm>
        </p:spPr>
      </p:pic>
      <p:pic>
        <p:nvPicPr>
          <p:cNvPr id="17" name="圖片 16" descr="一張含有 螢幕擷取畫面 的圖片&#10;&#10;自動產生的描述">
            <a:extLst>
              <a:ext uri="{FF2B5EF4-FFF2-40B4-BE49-F238E27FC236}">
                <a16:creationId xmlns:a16="http://schemas.microsoft.com/office/drawing/2014/main" id="{22CB6663-19D9-4E2B-ACF9-4C0DDFC6A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495" y="2023437"/>
            <a:ext cx="3634477" cy="4702903"/>
          </a:xfrm>
          <a:prstGeom prst="rect">
            <a:avLst/>
          </a:prstGeom>
        </p:spPr>
      </p:pic>
      <p:sp>
        <p:nvSpPr>
          <p:cNvPr id="18" name="橢圓 17">
            <a:extLst>
              <a:ext uri="{FF2B5EF4-FFF2-40B4-BE49-F238E27FC236}">
                <a16:creationId xmlns:a16="http://schemas.microsoft.com/office/drawing/2014/main" id="{B63F8E40-C2F4-49B9-B92D-8305EA9D74CA}"/>
              </a:ext>
            </a:extLst>
          </p:cNvPr>
          <p:cNvSpPr/>
          <p:nvPr/>
        </p:nvSpPr>
        <p:spPr>
          <a:xfrm>
            <a:off x="457200" y="6021288"/>
            <a:ext cx="730424" cy="2880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D7309FAB-C11A-44B7-B49D-CA86C828D634}"/>
              </a:ext>
            </a:extLst>
          </p:cNvPr>
          <p:cNvSpPr/>
          <p:nvPr/>
        </p:nvSpPr>
        <p:spPr>
          <a:xfrm>
            <a:off x="4438328" y="6021288"/>
            <a:ext cx="730424" cy="2880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30316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內容版面配置區 9" descr="一張含有 桌, 遊戲, 電腦 的圖片&#10;&#10;自動產生的描述">
            <a:extLst>
              <a:ext uri="{FF2B5EF4-FFF2-40B4-BE49-F238E27FC236}">
                <a16:creationId xmlns:a16="http://schemas.microsoft.com/office/drawing/2014/main" id="{9CF802B4-AA85-45A4-90E6-BD20D8F7C68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264" b="19573"/>
          <a:stretch/>
        </p:blipFill>
        <p:spPr>
          <a:xfrm rot="16200000">
            <a:off x="2366098" y="344545"/>
            <a:ext cx="4267789" cy="6480721"/>
          </a:xfrm>
        </p:spPr>
      </p:pic>
      <p:sp>
        <p:nvSpPr>
          <p:cNvPr id="2" name="標題 1">
            <a:extLst>
              <a:ext uri="{FF2B5EF4-FFF2-40B4-BE49-F238E27FC236}">
                <a16:creationId xmlns:a16="http://schemas.microsoft.com/office/drawing/2014/main" id="{BF382AAC-59D1-4871-A38A-E0E5FB832ADA}"/>
              </a:ext>
            </a:extLst>
          </p:cNvPr>
          <p:cNvSpPr>
            <a:spLocks noGrp="1"/>
          </p:cNvSpPr>
          <p:nvPr>
            <p:ph type="title"/>
          </p:nvPr>
        </p:nvSpPr>
        <p:spPr/>
        <p:txBody>
          <a:bodyPr/>
          <a:lstStyle/>
          <a:p>
            <a:r>
              <a:rPr lang="zh-TW" altLang="en-US" dirty="0"/>
              <a:t>完成</a:t>
            </a:r>
          </a:p>
        </p:txBody>
      </p:sp>
    </p:spTree>
    <p:extLst>
      <p:ext uri="{BB962C8B-B14F-4D97-AF65-F5344CB8AC3E}">
        <p14:creationId xmlns:p14="http://schemas.microsoft.com/office/powerpoint/2010/main" val="1791145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91D2CD3B-CE3B-4127-A88F-00FFA95D0F35}"/>
              </a:ext>
            </a:extLst>
          </p:cNvPr>
          <p:cNvGraphicFramePr>
            <a:graphicFrameLocks noGrp="1"/>
          </p:cNvGraphicFramePr>
          <p:nvPr>
            <p:ph idx="1"/>
            <p:extLst>
              <p:ext uri="{D42A27DB-BD31-4B8C-83A1-F6EECF244321}">
                <p14:modId xmlns:p14="http://schemas.microsoft.com/office/powerpoint/2010/main" val="1058018706"/>
              </p:ext>
            </p:extLst>
          </p:nvPr>
        </p:nvGraphicFramePr>
        <p:xfrm>
          <a:off x="457200" y="148132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a:extLst>
              <a:ext uri="{FF2B5EF4-FFF2-40B4-BE49-F238E27FC236}">
                <a16:creationId xmlns:a16="http://schemas.microsoft.com/office/drawing/2014/main" id="{98794424-0172-4271-8DBC-412A592026F2}"/>
              </a:ext>
            </a:extLst>
          </p:cNvPr>
          <p:cNvSpPr>
            <a:spLocks noGrp="1"/>
          </p:cNvSpPr>
          <p:nvPr>
            <p:ph type="title"/>
          </p:nvPr>
        </p:nvSpPr>
        <p:spPr>
          <a:xfrm>
            <a:off x="323528" y="343645"/>
            <a:ext cx="8229600" cy="1143000"/>
          </a:xfrm>
        </p:spPr>
        <p:txBody>
          <a:bodyPr/>
          <a:lstStyle/>
          <a:p>
            <a:pPr algn="ctr"/>
            <a:r>
              <a:rPr lang="zh-TW" altLang="en-US" dirty="0"/>
              <a:t>目錄</a:t>
            </a:r>
          </a:p>
        </p:txBody>
      </p:sp>
    </p:spTree>
    <p:extLst>
      <p:ext uri="{BB962C8B-B14F-4D97-AF65-F5344CB8AC3E}">
        <p14:creationId xmlns:p14="http://schemas.microsoft.com/office/powerpoint/2010/main" val="161413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B4CCCA-4A3D-4A85-BBFD-9E28BECF832C}"/>
              </a:ext>
            </a:extLst>
          </p:cNvPr>
          <p:cNvSpPr>
            <a:spLocks noGrp="1"/>
          </p:cNvSpPr>
          <p:nvPr>
            <p:ph type="title"/>
          </p:nvPr>
        </p:nvSpPr>
        <p:spPr/>
        <p:txBody>
          <a:bodyPr/>
          <a:lstStyle/>
          <a:p>
            <a:r>
              <a:rPr lang="zh-TW" altLang="en-US" dirty="0"/>
              <a:t>成品出現的問題</a:t>
            </a:r>
            <a:r>
              <a:rPr lang="en-US" altLang="zh-TW" dirty="0"/>
              <a:t>(</a:t>
            </a:r>
            <a:r>
              <a:rPr lang="zh-TW" altLang="en-US" dirty="0"/>
              <a:t>待解決</a:t>
            </a:r>
            <a:r>
              <a:rPr lang="en-US" altLang="zh-TW" dirty="0"/>
              <a:t>)</a:t>
            </a:r>
            <a:endParaRPr lang="zh-TW" altLang="en-US" dirty="0"/>
          </a:p>
        </p:txBody>
      </p:sp>
      <p:sp>
        <p:nvSpPr>
          <p:cNvPr id="5" name="內容版面配置區 4">
            <a:extLst>
              <a:ext uri="{FF2B5EF4-FFF2-40B4-BE49-F238E27FC236}">
                <a16:creationId xmlns:a16="http://schemas.microsoft.com/office/drawing/2014/main" id="{3CF7C6FF-E3A5-4335-B3C4-1F8451E6842F}"/>
              </a:ext>
            </a:extLst>
          </p:cNvPr>
          <p:cNvSpPr>
            <a:spLocks noGrp="1"/>
          </p:cNvSpPr>
          <p:nvPr>
            <p:ph sz="quarter" idx="2"/>
          </p:nvPr>
        </p:nvSpPr>
        <p:spPr/>
        <p:txBody>
          <a:bodyPr/>
          <a:lstStyle/>
          <a:p>
            <a:r>
              <a:rPr lang="en-US" altLang="zh-TW" dirty="0"/>
              <a:t>1.</a:t>
            </a:r>
            <a:r>
              <a:rPr lang="zh-TW" altLang="en-US" dirty="0"/>
              <a:t>不知道如何控制起始時間</a:t>
            </a:r>
            <a:endParaRPr lang="en-US" altLang="zh-TW" dirty="0"/>
          </a:p>
          <a:p>
            <a:r>
              <a:rPr lang="en-US" altLang="zh-TW" dirty="0"/>
              <a:t>2.</a:t>
            </a:r>
            <a:r>
              <a:rPr lang="zh-TW" altLang="en-US" dirty="0"/>
              <a:t>出現不了</a:t>
            </a:r>
            <a:r>
              <a:rPr lang="en-US" altLang="zh-TW" dirty="0"/>
              <a:t>6:00</a:t>
            </a:r>
            <a:r>
              <a:rPr lang="zh-TW" altLang="en-US" dirty="0"/>
              <a:t>，</a:t>
            </a:r>
            <a:r>
              <a:rPr lang="en-US" altLang="zh-TW" dirty="0"/>
              <a:t>5:59</a:t>
            </a:r>
            <a:r>
              <a:rPr lang="zh-TW" altLang="en-US" dirty="0"/>
              <a:t>分 之後會直接跳至</a:t>
            </a:r>
            <a:r>
              <a:rPr lang="en-US" altLang="zh-TW" dirty="0"/>
              <a:t>7:00</a:t>
            </a:r>
          </a:p>
        </p:txBody>
      </p:sp>
    </p:spTree>
    <p:extLst>
      <p:ext uri="{BB962C8B-B14F-4D97-AF65-F5344CB8AC3E}">
        <p14:creationId xmlns:p14="http://schemas.microsoft.com/office/powerpoint/2010/main" val="285136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600200"/>
            <a:ext cx="3970784" cy="4525963"/>
          </a:xfrm>
        </p:spPr>
        <p:txBody>
          <a:bodyPr>
            <a:normAutofit/>
          </a:bodyPr>
          <a:lstStyle/>
          <a:p>
            <a:r>
              <a:rPr lang="zh-TW" altLang="en-US" dirty="0"/>
              <a:t>一開始我們照著網路上給的電路圖插電路，結果發現無法顯示數字，而且電路圖上的材料也和他實際在麵包板上插的不一樣，最重要的是有很多線路其實是不必要的。</a:t>
            </a:r>
          </a:p>
        </p:txBody>
      </p:sp>
      <p:sp>
        <p:nvSpPr>
          <p:cNvPr id="2" name="標題 1"/>
          <p:cNvSpPr>
            <a:spLocks noGrp="1"/>
          </p:cNvSpPr>
          <p:nvPr>
            <p:ph type="title"/>
          </p:nvPr>
        </p:nvSpPr>
        <p:spPr/>
        <p:txBody>
          <a:bodyPr/>
          <a:lstStyle/>
          <a:p>
            <a:r>
              <a:rPr lang="zh-TW" altLang="en-US" dirty="0"/>
              <a:t>遭遇困難</a:t>
            </a:r>
            <a:r>
              <a:rPr lang="en-US" altLang="zh-TW" dirty="0"/>
              <a:t>-1</a:t>
            </a:r>
            <a:endParaRPr lang="zh-TW"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39" y="1700808"/>
            <a:ext cx="2470775"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橢圓 3"/>
          <p:cNvSpPr/>
          <p:nvPr/>
        </p:nvSpPr>
        <p:spPr>
          <a:xfrm>
            <a:off x="6588224" y="4725144"/>
            <a:ext cx="504056"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59673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57200" y="273050"/>
            <a:ext cx="8229600" cy="1143000"/>
          </a:xfrm>
        </p:spPr>
        <p:txBody>
          <a:bodyPr anchor="ctr">
            <a:normAutofit/>
          </a:bodyPr>
          <a:lstStyle/>
          <a:p>
            <a:r>
              <a:rPr lang="zh-TW" altLang="en-US" dirty="0"/>
              <a:t>遭遇困難</a:t>
            </a:r>
            <a:r>
              <a:rPr lang="en-US" altLang="zh-TW" dirty="0"/>
              <a:t>-2</a:t>
            </a:r>
            <a:endParaRPr lang="zh-TW" altLang="en-US" dirty="0"/>
          </a:p>
        </p:txBody>
      </p:sp>
      <p:sp>
        <p:nvSpPr>
          <p:cNvPr id="2" name="內容版面配置區 1"/>
          <p:cNvSpPr>
            <a:spLocks noGrp="1"/>
          </p:cNvSpPr>
          <p:nvPr>
            <p:ph sz="quarter" idx="2"/>
          </p:nvPr>
        </p:nvSpPr>
        <p:spPr>
          <a:xfrm>
            <a:off x="457200" y="1444294"/>
            <a:ext cx="3826768" cy="3941763"/>
          </a:xfrm>
        </p:spPr>
        <p:txBody>
          <a:bodyPr>
            <a:normAutofit/>
          </a:bodyPr>
          <a:lstStyle/>
          <a:p>
            <a:r>
              <a:rPr lang="zh-TW" altLang="en-US" dirty="0"/>
              <a:t>之後我們</a:t>
            </a:r>
            <a:r>
              <a:rPr lang="zh-TW" altLang="en-US" dirty="0">
                <a:highlight>
                  <a:srgbClr val="FFFF00"/>
                </a:highlight>
              </a:rPr>
              <a:t>對照程式碼插電路</a:t>
            </a:r>
            <a:r>
              <a:rPr lang="zh-TW" altLang="en-US" dirty="0"/>
              <a:t>才開始有數字慢慢出來，但是並沒有想像中的順利，一開始只有幾個部分會出來，我們也花很長一段時間才解決了這個問題。</a:t>
            </a:r>
          </a:p>
        </p:txBody>
      </p:sp>
      <p:pic>
        <p:nvPicPr>
          <p:cNvPr id="1028" name="Picture 4" descr="四位數7段顯示器@ 8051動手做[實作班] :: 隨意窩Xuite日誌">
            <a:extLst>
              <a:ext uri="{FF2B5EF4-FFF2-40B4-BE49-F238E27FC236}">
                <a16:creationId xmlns:a16="http://schemas.microsoft.com/office/drawing/2014/main" id="{F43577C5-8CE7-4177-9B35-14B6975F5E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320" y="4077072"/>
            <a:ext cx="3788700" cy="2167136"/>
          </a:xfrm>
          <a:prstGeom prst="rect">
            <a:avLst/>
          </a:prstGeom>
          <a:noFill/>
          <a:extLst>
            <a:ext uri="{909E8E84-426E-40DD-AFC4-6F175D3DCCD1}">
              <a14:hiddenFill xmlns:a14="http://schemas.microsoft.com/office/drawing/2010/main">
                <a:solidFill>
                  <a:srgbClr val="FFFFFF"/>
                </a:solidFill>
              </a14:hiddenFill>
            </a:ext>
          </a:extLst>
        </p:spPr>
      </p:pic>
      <p:pic>
        <p:nvPicPr>
          <p:cNvPr id="4" name="614932542.619670">
            <a:hlinkClick r:id="" action="ppaction://media"/>
            <a:extLst>
              <a:ext uri="{FF2B5EF4-FFF2-40B4-BE49-F238E27FC236}">
                <a16:creationId xmlns:a16="http://schemas.microsoft.com/office/drawing/2014/main" id="{500FBC7D-0E7E-430A-BC68-4CE4E02D1A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20072" y="1046912"/>
            <a:ext cx="2664296" cy="4736526"/>
          </a:xfrm>
          <a:prstGeom prst="rect">
            <a:avLst/>
          </a:prstGeom>
        </p:spPr>
      </p:pic>
    </p:spTree>
    <p:extLst>
      <p:ext uri="{BB962C8B-B14F-4D97-AF65-F5344CB8AC3E}">
        <p14:creationId xmlns:p14="http://schemas.microsoft.com/office/powerpoint/2010/main" val="23962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再後來所有數字都可以正常顯示後才發現數字無法跟時鐘一樣正常運作，他只會顯示出四位數字，我們也發現程式的部分有很大的問題，一直不斷顯示</a:t>
            </a:r>
            <a:r>
              <a:rPr lang="en-US" altLang="zh-TW" dirty="0"/>
              <a:t>DS3231</a:t>
            </a:r>
            <a:r>
              <a:rPr lang="zh-TW" altLang="en-US" dirty="0"/>
              <a:t>的部分有誤 ，之後我們在網路上尋找問題，將</a:t>
            </a:r>
            <a:r>
              <a:rPr lang="en-US" altLang="zh-TW" dirty="0"/>
              <a:t>DS3231</a:t>
            </a:r>
            <a:r>
              <a:rPr lang="zh-TW" altLang="en-US" dirty="0"/>
              <a:t>的資料查詢清楚，並檢查與</a:t>
            </a:r>
            <a:r>
              <a:rPr lang="en-US" altLang="zh-TW" dirty="0" err="1"/>
              <a:t>arduino</a:t>
            </a:r>
            <a:r>
              <a:rPr lang="zh-TW" altLang="en-US" dirty="0"/>
              <a:t>是否接好，再重新編譯上傳，我們的時鐘才正式開始運作。</a:t>
            </a:r>
          </a:p>
        </p:txBody>
      </p:sp>
      <p:sp>
        <p:nvSpPr>
          <p:cNvPr id="3" name="標題 2"/>
          <p:cNvSpPr>
            <a:spLocks noGrp="1"/>
          </p:cNvSpPr>
          <p:nvPr>
            <p:ph type="title"/>
          </p:nvPr>
        </p:nvSpPr>
        <p:spPr/>
        <p:txBody>
          <a:bodyPr/>
          <a:lstStyle/>
          <a:p>
            <a:r>
              <a:rPr lang="zh-TW" altLang="en-US" dirty="0"/>
              <a:t>遭遇困難</a:t>
            </a:r>
            <a:r>
              <a:rPr lang="en-US" altLang="zh-TW" dirty="0"/>
              <a:t>-3</a:t>
            </a:r>
            <a:endParaRPr lang="zh-TW" altLang="en-US" dirty="0"/>
          </a:p>
        </p:txBody>
      </p:sp>
      <p:grpSp>
        <p:nvGrpSpPr>
          <p:cNvPr id="16" name="群組 15">
            <a:extLst>
              <a:ext uri="{FF2B5EF4-FFF2-40B4-BE49-F238E27FC236}">
                <a16:creationId xmlns:a16="http://schemas.microsoft.com/office/drawing/2014/main" id="{54F3E1A5-BAFA-4177-8C8E-66DFD1FEBD1C}"/>
              </a:ext>
            </a:extLst>
          </p:cNvPr>
          <p:cNvGrpSpPr/>
          <p:nvPr/>
        </p:nvGrpSpPr>
        <p:grpSpPr>
          <a:xfrm>
            <a:off x="438944" y="4482428"/>
            <a:ext cx="8470517" cy="1588553"/>
            <a:chOff x="244326" y="4085862"/>
            <a:chExt cx="8470517" cy="1588553"/>
          </a:xfrm>
        </p:grpSpPr>
        <p:pic>
          <p:nvPicPr>
            <p:cNvPr id="5" name="圖片 4" descr="一張含有 電路, 電腦 的圖片&#10;&#10;自動產生的描述">
              <a:extLst>
                <a:ext uri="{FF2B5EF4-FFF2-40B4-BE49-F238E27FC236}">
                  <a16:creationId xmlns:a16="http://schemas.microsoft.com/office/drawing/2014/main" id="{AC9D3728-3157-4E64-B49E-CDBB914203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782925" y="3689189"/>
              <a:ext cx="1588553" cy="2381900"/>
            </a:xfrm>
            <a:prstGeom prst="rect">
              <a:avLst/>
            </a:prstGeom>
          </p:spPr>
        </p:pic>
        <p:pic>
          <p:nvPicPr>
            <p:cNvPr id="7" name="圖片 6" descr="一張含有 電路 的圖片&#10;&#10;自動產生的描述">
              <a:extLst>
                <a:ext uri="{FF2B5EF4-FFF2-40B4-BE49-F238E27FC236}">
                  <a16:creationId xmlns:a16="http://schemas.microsoft.com/office/drawing/2014/main" id="{54F6EA48-9B2F-4022-B240-E6465E0AD8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729619" y="3689191"/>
              <a:ext cx="1588551" cy="2381897"/>
            </a:xfrm>
            <a:prstGeom prst="rect">
              <a:avLst/>
            </a:prstGeom>
          </p:spPr>
        </p:pic>
        <p:sp>
          <p:nvSpPr>
            <p:cNvPr id="11" name="箭號: 向右 10">
              <a:extLst>
                <a:ext uri="{FF2B5EF4-FFF2-40B4-BE49-F238E27FC236}">
                  <a16:creationId xmlns:a16="http://schemas.microsoft.com/office/drawing/2014/main" id="{5944EAAB-1FBA-40D4-94A4-A4370C5280CD}"/>
                </a:ext>
              </a:extLst>
            </p:cNvPr>
            <p:cNvSpPr/>
            <p:nvPr/>
          </p:nvSpPr>
          <p:spPr>
            <a:xfrm>
              <a:off x="5873992" y="4757484"/>
              <a:ext cx="351274" cy="4076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14" name="圖片 13" descr="一張含有 電路, 儀錶 的圖片&#10;&#10;自動產生的描述">
              <a:extLst>
                <a:ext uri="{FF2B5EF4-FFF2-40B4-BE49-F238E27FC236}">
                  <a16:creationId xmlns:a16="http://schemas.microsoft.com/office/drawing/2014/main" id="{B2FCDEF6-CFDA-42B5-8EFE-86AD04300F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33415" y="3596774"/>
              <a:ext cx="1588552" cy="2566729"/>
            </a:xfrm>
            <a:prstGeom prst="rect">
              <a:avLst/>
            </a:prstGeom>
          </p:spPr>
        </p:pic>
        <p:sp>
          <p:nvSpPr>
            <p:cNvPr id="15" name="箭號: 向右 14">
              <a:extLst>
                <a:ext uri="{FF2B5EF4-FFF2-40B4-BE49-F238E27FC236}">
                  <a16:creationId xmlns:a16="http://schemas.microsoft.com/office/drawing/2014/main" id="{890D6C75-ED72-4450-843D-AC92A8824619}"/>
                </a:ext>
              </a:extLst>
            </p:cNvPr>
            <p:cNvSpPr/>
            <p:nvPr/>
          </p:nvSpPr>
          <p:spPr>
            <a:xfrm>
              <a:off x="2928540" y="4726256"/>
              <a:ext cx="351274" cy="4076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951076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FA610B3-0EF1-402D-8DBC-52B71087F442}"/>
              </a:ext>
            </a:extLst>
          </p:cNvPr>
          <p:cNvSpPr>
            <a:spLocks noGrp="1"/>
          </p:cNvSpPr>
          <p:nvPr>
            <p:ph type="title"/>
          </p:nvPr>
        </p:nvSpPr>
        <p:spPr>
          <a:xfrm>
            <a:off x="457200" y="273050"/>
            <a:ext cx="8229600" cy="1143000"/>
          </a:xfrm>
        </p:spPr>
        <p:txBody>
          <a:bodyPr anchor="ctr">
            <a:normAutofit/>
          </a:bodyPr>
          <a:lstStyle/>
          <a:p>
            <a:r>
              <a:rPr lang="zh-TW" altLang="en-US" dirty="0"/>
              <a:t>發展歷程</a:t>
            </a:r>
          </a:p>
        </p:txBody>
      </p:sp>
      <p:pic>
        <p:nvPicPr>
          <p:cNvPr id="5" name="內容版面配置區 4" descr="一張含有 電子用品, 電路 的圖片&#10;&#10;自動產生的描述">
            <a:extLst>
              <a:ext uri="{FF2B5EF4-FFF2-40B4-BE49-F238E27FC236}">
                <a16:creationId xmlns:a16="http://schemas.microsoft.com/office/drawing/2014/main" id="{998C36EC-6D1C-4551-8FB9-ADD8354FAFC9}"/>
              </a:ext>
            </a:extLst>
          </p:cNvPr>
          <p:cNvPicPr>
            <a:picLocks noGrp="1" noChangeAspect="1"/>
          </p:cNvPicPr>
          <p:nvPr>
            <p:ph sz="quarter" idx="4"/>
          </p:nvPr>
        </p:nvPicPr>
        <p:blipFill rotWithShape="1">
          <a:blip r:embed="rId2" cstate="print">
            <a:extLst>
              <a:ext uri="{28A0092B-C50C-407E-A947-70E740481C1C}">
                <a14:useLocalDpi xmlns:a14="http://schemas.microsoft.com/office/drawing/2010/main" val="0"/>
              </a:ext>
            </a:extLst>
          </a:blip>
          <a:srcRect r="3" b="26858"/>
          <a:stretch/>
        </p:blipFill>
        <p:spPr>
          <a:xfrm>
            <a:off x="1056661" y="1393784"/>
            <a:ext cx="2302052" cy="2245089"/>
          </a:xfrm>
          <a:noFill/>
        </p:spPr>
      </p:pic>
      <p:pic>
        <p:nvPicPr>
          <p:cNvPr id="9" name="圖片 8" descr="一張含有 遊戲, 運動, 籃球 的圖片&#10;&#10;自動產生的描述">
            <a:extLst>
              <a:ext uri="{FF2B5EF4-FFF2-40B4-BE49-F238E27FC236}">
                <a16:creationId xmlns:a16="http://schemas.microsoft.com/office/drawing/2014/main" id="{B2B7FB60-E2BE-4062-B894-7F5EB62D48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146869" y="555098"/>
            <a:ext cx="2220873" cy="3946676"/>
          </a:xfrm>
          <a:prstGeom prst="rect">
            <a:avLst/>
          </a:prstGeom>
        </p:spPr>
      </p:pic>
      <p:pic>
        <p:nvPicPr>
          <p:cNvPr id="13" name="圖片 12" descr="一張含有 電路, 儀錶 的圖片&#10;&#10;自動產生的描述">
            <a:extLst>
              <a:ext uri="{FF2B5EF4-FFF2-40B4-BE49-F238E27FC236}">
                <a16:creationId xmlns:a16="http://schemas.microsoft.com/office/drawing/2014/main" id="{5D025609-3404-47CB-BCFF-E2471E0C36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038931" y="3624981"/>
            <a:ext cx="1906764" cy="3388975"/>
          </a:xfrm>
          <a:prstGeom prst="rect">
            <a:avLst/>
          </a:prstGeom>
        </p:spPr>
      </p:pic>
      <p:pic>
        <p:nvPicPr>
          <p:cNvPr id="16" name="圖片 15" descr="一張含有 電路, 電腦 的圖片&#10;&#10;自動產生的描述">
            <a:extLst>
              <a:ext uri="{FF2B5EF4-FFF2-40B4-BE49-F238E27FC236}">
                <a16:creationId xmlns:a16="http://schemas.microsoft.com/office/drawing/2014/main" id="{45F5A1A7-F222-4DD8-88AB-723B037E0A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451880" y="3250503"/>
            <a:ext cx="1963022" cy="4248473"/>
          </a:xfrm>
          <a:prstGeom prst="rect">
            <a:avLst/>
          </a:prstGeom>
        </p:spPr>
      </p:pic>
      <p:sp>
        <p:nvSpPr>
          <p:cNvPr id="17" name="箭號: 向右 16">
            <a:extLst>
              <a:ext uri="{FF2B5EF4-FFF2-40B4-BE49-F238E27FC236}">
                <a16:creationId xmlns:a16="http://schemas.microsoft.com/office/drawing/2014/main" id="{E62D675C-C8FE-4B56-9346-9F9AA2F4536A}"/>
              </a:ext>
            </a:extLst>
          </p:cNvPr>
          <p:cNvSpPr/>
          <p:nvPr/>
        </p:nvSpPr>
        <p:spPr>
          <a:xfrm>
            <a:off x="3645703" y="2482960"/>
            <a:ext cx="351274" cy="4076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箭號: 向右 17">
            <a:extLst>
              <a:ext uri="{FF2B5EF4-FFF2-40B4-BE49-F238E27FC236}">
                <a16:creationId xmlns:a16="http://schemas.microsoft.com/office/drawing/2014/main" id="{7B5373A9-0971-4264-B7C3-EEAC0831A5E8}"/>
              </a:ext>
            </a:extLst>
          </p:cNvPr>
          <p:cNvSpPr/>
          <p:nvPr/>
        </p:nvSpPr>
        <p:spPr>
          <a:xfrm rot="5400000">
            <a:off x="6788311" y="3798672"/>
            <a:ext cx="351274" cy="4076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9" name="箭號: 向右 18">
            <a:extLst>
              <a:ext uri="{FF2B5EF4-FFF2-40B4-BE49-F238E27FC236}">
                <a16:creationId xmlns:a16="http://schemas.microsoft.com/office/drawing/2014/main" id="{92BBE4AC-6228-4C80-83DC-A0195254D899}"/>
              </a:ext>
            </a:extLst>
          </p:cNvPr>
          <p:cNvSpPr/>
          <p:nvPr/>
        </p:nvSpPr>
        <p:spPr>
          <a:xfrm rot="10800000">
            <a:off x="4687269" y="5170932"/>
            <a:ext cx="351274" cy="4076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85216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F1A29D-8063-4BBF-8BCC-7CE37A3F2ECC}"/>
              </a:ext>
            </a:extLst>
          </p:cNvPr>
          <p:cNvSpPr>
            <a:spLocks noGrp="1"/>
          </p:cNvSpPr>
          <p:nvPr>
            <p:ph type="title"/>
          </p:nvPr>
        </p:nvSpPr>
        <p:spPr/>
        <p:txBody>
          <a:bodyPr/>
          <a:lstStyle/>
          <a:p>
            <a:r>
              <a:rPr lang="zh-TW" altLang="en-US" dirty="0"/>
              <a:t>總結</a:t>
            </a:r>
          </a:p>
        </p:txBody>
      </p:sp>
      <p:sp>
        <p:nvSpPr>
          <p:cNvPr id="5" name="內容版面配置區 4">
            <a:extLst>
              <a:ext uri="{FF2B5EF4-FFF2-40B4-BE49-F238E27FC236}">
                <a16:creationId xmlns:a16="http://schemas.microsoft.com/office/drawing/2014/main" id="{274E6B0E-1700-483F-A0B2-7B912AD384E9}"/>
              </a:ext>
            </a:extLst>
          </p:cNvPr>
          <p:cNvSpPr>
            <a:spLocks noGrp="1"/>
          </p:cNvSpPr>
          <p:nvPr>
            <p:ph sz="quarter" idx="2"/>
          </p:nvPr>
        </p:nvSpPr>
        <p:spPr>
          <a:xfrm>
            <a:off x="457200" y="1444294"/>
            <a:ext cx="5050904" cy="3941763"/>
          </a:xfrm>
        </p:spPr>
        <p:txBody>
          <a:bodyPr>
            <a:noAutofit/>
          </a:bodyPr>
          <a:lstStyle/>
          <a:p>
            <a:r>
              <a:rPr lang="zh-TW" altLang="en-US" sz="1800" dirty="0"/>
              <a:t>透過這次的專題，我們從不會使用</a:t>
            </a:r>
            <a:r>
              <a:rPr lang="en-US" altLang="zh-TW" sz="1800" dirty="0" err="1"/>
              <a:t>arduino</a:t>
            </a:r>
            <a:r>
              <a:rPr lang="zh-TW" altLang="en-US" sz="1800" dirty="0"/>
              <a:t>到成功將電子時鐘做出。</a:t>
            </a:r>
          </a:p>
          <a:p>
            <a:r>
              <a:rPr lang="zh-TW" altLang="en-US" sz="1800" dirty="0"/>
              <a:t>從一開始不知道如何將程式匯入，之後詢問了學長姐才成功學習了如何上傳程式碼到</a:t>
            </a:r>
            <a:r>
              <a:rPr lang="en-US" altLang="zh-TW" sz="1800" dirty="0" err="1"/>
              <a:t>arduino</a:t>
            </a:r>
            <a:r>
              <a:rPr lang="zh-TW" altLang="en-US" sz="1800" dirty="0"/>
              <a:t>裡。接下來我們在插電路這方面也嘗試過很多種接法，但起初照著別人給的電路圖插卻一直無法成功的顯示出時間，之後我們花了很長一段時間研究了程式碼的寫法以及查詢各元件的腳位及功能，再自己重新去接電路，才成功的將時間顯示在顯示器上，雖然我們的作品還是存在一些小問題，但我們相信之後一定能成功解決他。</a:t>
            </a:r>
          </a:p>
        </p:txBody>
      </p:sp>
      <p:pic>
        <p:nvPicPr>
          <p:cNvPr id="8" name="內容版面配置區 7" descr="一張含有 畫畫 的圖片&#10;&#10;自動產生的描述">
            <a:extLst>
              <a:ext uri="{FF2B5EF4-FFF2-40B4-BE49-F238E27FC236}">
                <a16:creationId xmlns:a16="http://schemas.microsoft.com/office/drawing/2014/main" id="{2B4E5176-15A5-40A5-BD89-7627EF9CAFF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508104" y="3419872"/>
            <a:ext cx="3312368" cy="3312368"/>
          </a:xfrm>
        </p:spPr>
      </p:pic>
    </p:spTree>
    <p:extLst>
      <p:ext uri="{BB962C8B-B14F-4D97-AF65-F5344CB8AC3E}">
        <p14:creationId xmlns:p14="http://schemas.microsoft.com/office/powerpoint/2010/main" val="1440193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D7E199A-5F1E-4574-81AE-9E2E75A026AB}"/>
              </a:ext>
            </a:extLst>
          </p:cNvPr>
          <p:cNvSpPr>
            <a:spLocks noGrp="1"/>
          </p:cNvSpPr>
          <p:nvPr>
            <p:ph idx="1"/>
          </p:nvPr>
        </p:nvSpPr>
        <p:spPr/>
        <p:txBody>
          <a:bodyPr/>
          <a:lstStyle/>
          <a:p>
            <a:r>
              <a:rPr lang="en-US" altLang="zh-TW" dirty="0"/>
              <a:t>https://www.yiboard.com/thread-1164-1-1.html?fbclid=IwAR2FQhEcEVyWbuiCg8ZnHuUxlLbqXJRU5pNfE0adw15DiAz6FOYnENI7q6Y</a:t>
            </a:r>
            <a:endParaRPr lang="zh-TW" altLang="en-US" dirty="0"/>
          </a:p>
        </p:txBody>
      </p:sp>
      <p:sp>
        <p:nvSpPr>
          <p:cNvPr id="3" name="標題 2">
            <a:extLst>
              <a:ext uri="{FF2B5EF4-FFF2-40B4-BE49-F238E27FC236}">
                <a16:creationId xmlns:a16="http://schemas.microsoft.com/office/drawing/2014/main" id="{50F0E952-0A93-4FA3-9217-BC2A2F705DC9}"/>
              </a:ext>
            </a:extLst>
          </p:cNvPr>
          <p:cNvSpPr>
            <a:spLocks noGrp="1"/>
          </p:cNvSpPr>
          <p:nvPr>
            <p:ph type="title"/>
          </p:nvPr>
        </p:nvSpPr>
        <p:spPr/>
        <p:txBody>
          <a:bodyPr/>
          <a:lstStyle/>
          <a:p>
            <a:r>
              <a:rPr lang="zh-TW" altLang="en-US" dirty="0"/>
              <a:t>參考網址</a:t>
            </a:r>
          </a:p>
        </p:txBody>
      </p:sp>
    </p:spTree>
    <p:extLst>
      <p:ext uri="{BB962C8B-B14F-4D97-AF65-F5344CB8AC3E}">
        <p14:creationId xmlns:p14="http://schemas.microsoft.com/office/powerpoint/2010/main" val="1703555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59EF5470-D010-4CD3-9CFC-28229105FBF7}"/>
              </a:ext>
            </a:extLst>
          </p:cNvPr>
          <p:cNvSpPr>
            <a:spLocks noGrp="1"/>
          </p:cNvSpPr>
          <p:nvPr>
            <p:ph sz="quarter" idx="4"/>
          </p:nvPr>
        </p:nvSpPr>
        <p:spPr>
          <a:xfrm>
            <a:off x="2447764" y="2708920"/>
            <a:ext cx="4248471" cy="1264625"/>
          </a:xfrm>
        </p:spPr>
        <p:txBody>
          <a:bodyPr>
            <a:normAutofit/>
          </a:bodyPr>
          <a:lstStyle/>
          <a:p>
            <a:pPr marL="109728" indent="0">
              <a:buNone/>
            </a:pPr>
            <a:r>
              <a:rPr lang="en-US" altLang="zh-TW" sz="7200" dirty="0"/>
              <a:t>THE</a:t>
            </a:r>
            <a:r>
              <a:rPr lang="zh-TW" altLang="en-US" sz="7200" dirty="0"/>
              <a:t> </a:t>
            </a:r>
            <a:r>
              <a:rPr lang="en-US" altLang="zh-TW" sz="7200" dirty="0"/>
              <a:t>END</a:t>
            </a:r>
          </a:p>
          <a:p>
            <a:pPr marL="109728" indent="0">
              <a:buNone/>
            </a:pPr>
            <a:endParaRPr lang="zh-TW" altLang="en-US" dirty="0"/>
          </a:p>
        </p:txBody>
      </p:sp>
    </p:spTree>
    <p:extLst>
      <p:ext uri="{BB962C8B-B14F-4D97-AF65-F5344CB8AC3E}">
        <p14:creationId xmlns:p14="http://schemas.microsoft.com/office/powerpoint/2010/main" val="728393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8229600" cy="1143000"/>
          </a:xfrm>
        </p:spPr>
        <p:txBody>
          <a:bodyPr anchor="ctr">
            <a:normAutofit/>
          </a:bodyPr>
          <a:lstStyle/>
          <a:p>
            <a:r>
              <a:rPr lang="zh-TW" altLang="en-US" dirty="0"/>
              <a:t>作品發想</a:t>
            </a:r>
          </a:p>
        </p:txBody>
      </p:sp>
      <p:sp>
        <p:nvSpPr>
          <p:cNvPr id="3" name="內容版面配置區 2"/>
          <p:cNvSpPr>
            <a:spLocks noGrp="1"/>
          </p:cNvSpPr>
          <p:nvPr>
            <p:ph sz="quarter" idx="2"/>
          </p:nvPr>
        </p:nvSpPr>
        <p:spPr>
          <a:xfrm>
            <a:off x="457200" y="1444294"/>
            <a:ext cx="4040188" cy="3941763"/>
          </a:xfrm>
        </p:spPr>
        <p:txBody>
          <a:bodyPr>
            <a:normAutofit/>
          </a:bodyPr>
          <a:lstStyle/>
          <a:p>
            <a:r>
              <a:rPr lang="zh-TW" altLang="en-US" dirty="0"/>
              <a:t>我們在偶然的一次上課中接觸到</a:t>
            </a:r>
            <a:r>
              <a:rPr lang="en-US" altLang="zh-TW" dirty="0"/>
              <a:t>Arduino</a:t>
            </a:r>
            <a:r>
              <a:rPr lang="zh-TW" altLang="en-US" dirty="0"/>
              <a:t>，發現到</a:t>
            </a:r>
            <a:r>
              <a:rPr lang="en-US" altLang="zh-TW" dirty="0"/>
              <a:t>Arduino</a:t>
            </a:r>
            <a:r>
              <a:rPr lang="zh-TW" altLang="en-US" dirty="0"/>
              <a:t>是一個很有趣的電子材料，因此我們想把他應用到生活中，所以結合了最貼近我們生活的東西</a:t>
            </a:r>
            <a:r>
              <a:rPr lang="en-US" altLang="zh-TW" dirty="0"/>
              <a:t>-</a:t>
            </a:r>
            <a:r>
              <a:rPr lang="zh-TW" altLang="en-US" dirty="0"/>
              <a:t>時鐘。</a:t>
            </a:r>
          </a:p>
        </p:txBody>
      </p:sp>
      <p:pic>
        <p:nvPicPr>
          <p:cNvPr id="2050" name="Picture 2" descr="Arduino UNO R3 ATMega16U2 附USB線| 蝦皮購物">
            <a:extLst>
              <a:ext uri="{FF2B5EF4-FFF2-40B4-BE49-F238E27FC236}">
                <a16:creationId xmlns:a16="http://schemas.microsoft.com/office/drawing/2014/main" id="{666B005A-665D-4198-BC3C-110751D248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95031" y="1444294"/>
            <a:ext cx="3941763" cy="3941763"/>
          </a:xfrm>
          <a:prstGeom prst="rect">
            <a:avLst/>
          </a:prstGeom>
          <a:solidFill>
            <a:srgbClr val="FFFFFF"/>
          </a:solidFill>
          <a:ln>
            <a:noFill/>
            <a:prstDash val="sysDash"/>
            <a:miter lim="800000"/>
          </a:ln>
        </p:spPr>
      </p:pic>
    </p:spTree>
    <p:extLst>
      <p:ext uri="{BB962C8B-B14F-4D97-AF65-F5344CB8AC3E}">
        <p14:creationId xmlns:p14="http://schemas.microsoft.com/office/powerpoint/2010/main" val="503959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pPr marL="514350" indent="-514350">
              <a:buFont typeface="+mj-lt"/>
              <a:buAutoNum type="arabicPeriod"/>
            </a:pPr>
            <a:r>
              <a:rPr lang="en-US" altLang="zh-TW" dirty="0"/>
              <a:t>Arduino UNO</a:t>
            </a:r>
          </a:p>
          <a:p>
            <a:pPr marL="514350" indent="-514350">
              <a:buFont typeface="+mj-lt"/>
              <a:buAutoNum type="arabicPeriod"/>
            </a:pPr>
            <a:r>
              <a:rPr lang="zh-TW" altLang="en-US" dirty="0"/>
              <a:t>四位</a:t>
            </a:r>
            <a:r>
              <a:rPr lang="en-US" altLang="zh-TW" dirty="0"/>
              <a:t>7</a:t>
            </a:r>
            <a:r>
              <a:rPr lang="zh-TW" altLang="en-US" dirty="0"/>
              <a:t>段顯示器</a:t>
            </a:r>
            <a:endParaRPr lang="en-US" altLang="zh-TW" dirty="0"/>
          </a:p>
          <a:p>
            <a:pPr marL="514350" indent="-514350">
              <a:buFont typeface="+mj-lt"/>
              <a:buAutoNum type="arabicPeriod"/>
            </a:pPr>
            <a:r>
              <a:rPr lang="zh-TW" altLang="en-US" dirty="0"/>
              <a:t>麵包板</a:t>
            </a:r>
            <a:endParaRPr lang="en-US" altLang="zh-TW" dirty="0"/>
          </a:p>
          <a:p>
            <a:pPr marL="514350" indent="-514350">
              <a:buFont typeface="+mj-lt"/>
              <a:buAutoNum type="arabicPeriod"/>
            </a:pPr>
            <a:r>
              <a:rPr lang="zh-TW" altLang="en-US" dirty="0"/>
              <a:t>杜邦線</a:t>
            </a:r>
            <a:r>
              <a:rPr lang="en-US" altLang="zh-TW" dirty="0"/>
              <a:t>(</a:t>
            </a:r>
            <a:r>
              <a:rPr lang="zh-TW" altLang="en-US" dirty="0"/>
              <a:t>數條公對公、公對母</a:t>
            </a:r>
            <a:r>
              <a:rPr lang="en-US" altLang="zh-TW" dirty="0"/>
              <a:t>)</a:t>
            </a:r>
          </a:p>
          <a:p>
            <a:pPr marL="514350" indent="-514350">
              <a:buFont typeface="+mj-lt"/>
              <a:buAutoNum type="arabicPeriod"/>
            </a:pPr>
            <a:r>
              <a:rPr lang="en-US" altLang="zh-TW" dirty="0"/>
              <a:t>DS3231</a:t>
            </a:r>
          </a:p>
          <a:p>
            <a:pPr marL="514350" indent="-514350">
              <a:buFont typeface="+mj-lt"/>
              <a:buAutoNum type="arabicPeriod"/>
            </a:pPr>
            <a:r>
              <a:rPr lang="en-US" altLang="zh-TW" dirty="0"/>
              <a:t>74HC595</a:t>
            </a:r>
            <a:endParaRPr lang="zh-TW" altLang="en-US" dirty="0"/>
          </a:p>
        </p:txBody>
      </p:sp>
      <p:sp>
        <p:nvSpPr>
          <p:cNvPr id="2" name="標題 1"/>
          <p:cNvSpPr>
            <a:spLocks noGrp="1"/>
          </p:cNvSpPr>
          <p:nvPr>
            <p:ph type="title"/>
          </p:nvPr>
        </p:nvSpPr>
        <p:spPr/>
        <p:txBody>
          <a:bodyPr/>
          <a:lstStyle/>
          <a:p>
            <a:r>
              <a:rPr lang="zh-TW" altLang="en-US" dirty="0"/>
              <a:t>材料</a:t>
            </a:r>
          </a:p>
        </p:txBody>
      </p:sp>
    </p:spTree>
    <p:extLst>
      <p:ext uri="{BB962C8B-B14F-4D97-AF65-F5344CB8AC3E}">
        <p14:creationId xmlns:p14="http://schemas.microsoft.com/office/powerpoint/2010/main" val="77080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a:t>顯示時間</a:t>
            </a:r>
          </a:p>
        </p:txBody>
      </p:sp>
      <p:sp>
        <p:nvSpPr>
          <p:cNvPr id="2" name="標題 1"/>
          <p:cNvSpPr>
            <a:spLocks noGrp="1"/>
          </p:cNvSpPr>
          <p:nvPr>
            <p:ph type="title"/>
          </p:nvPr>
        </p:nvSpPr>
        <p:spPr/>
        <p:txBody>
          <a:bodyPr/>
          <a:lstStyle/>
          <a:p>
            <a:r>
              <a:rPr lang="zh-TW" altLang="en-US" dirty="0"/>
              <a:t>功能</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843712" y="192704"/>
            <a:ext cx="3456575" cy="7480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460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文字, 畫畫 的圖片&#10;&#10;自動產生的描述">
            <a:extLst>
              <a:ext uri="{FF2B5EF4-FFF2-40B4-BE49-F238E27FC236}">
                <a16:creationId xmlns:a16="http://schemas.microsoft.com/office/drawing/2014/main" id="{7A04D4E0-90FE-4B19-BB86-67B007D532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7710" y="1481138"/>
            <a:ext cx="6128580" cy="4525962"/>
          </a:xfrm>
        </p:spPr>
      </p:pic>
      <p:sp>
        <p:nvSpPr>
          <p:cNvPr id="3" name="標題 2">
            <a:extLst>
              <a:ext uri="{FF2B5EF4-FFF2-40B4-BE49-F238E27FC236}">
                <a16:creationId xmlns:a16="http://schemas.microsoft.com/office/drawing/2014/main" id="{506345EE-FFEF-437B-876F-DC9F4C0DE635}"/>
              </a:ext>
            </a:extLst>
          </p:cNvPr>
          <p:cNvSpPr>
            <a:spLocks noGrp="1"/>
          </p:cNvSpPr>
          <p:nvPr>
            <p:ph type="title"/>
          </p:nvPr>
        </p:nvSpPr>
        <p:spPr/>
        <p:txBody>
          <a:bodyPr/>
          <a:lstStyle/>
          <a:p>
            <a:r>
              <a:rPr lang="zh-TW" altLang="en-US" dirty="0"/>
              <a:t>電路圖</a:t>
            </a:r>
          </a:p>
        </p:txBody>
      </p:sp>
    </p:spTree>
    <p:extLst>
      <p:ext uri="{BB962C8B-B14F-4D97-AF65-F5344CB8AC3E}">
        <p14:creationId xmlns:p14="http://schemas.microsoft.com/office/powerpoint/2010/main" val="1552586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7CB4DE0-8220-44EB-B68F-E2E2F266A506}"/>
              </a:ext>
            </a:extLst>
          </p:cNvPr>
          <p:cNvSpPr>
            <a:spLocks noGrp="1"/>
          </p:cNvSpPr>
          <p:nvPr>
            <p:ph type="title"/>
          </p:nvPr>
        </p:nvSpPr>
        <p:spPr/>
        <p:txBody>
          <a:bodyPr/>
          <a:lstStyle/>
          <a:p>
            <a:r>
              <a:rPr lang="zh-TW" altLang="en-US" dirty="0"/>
              <a:t>程式碼</a:t>
            </a:r>
          </a:p>
        </p:txBody>
      </p:sp>
      <p:sp>
        <p:nvSpPr>
          <p:cNvPr id="5" name="內容版面配置區 4">
            <a:extLst>
              <a:ext uri="{FF2B5EF4-FFF2-40B4-BE49-F238E27FC236}">
                <a16:creationId xmlns:a16="http://schemas.microsoft.com/office/drawing/2014/main" id="{95BECBB2-90EA-4B96-91AD-9AD620C1B316}"/>
              </a:ext>
            </a:extLst>
          </p:cNvPr>
          <p:cNvSpPr>
            <a:spLocks noGrp="1"/>
          </p:cNvSpPr>
          <p:nvPr>
            <p:ph sz="quarter" idx="2"/>
          </p:nvPr>
        </p:nvSpPr>
        <p:spPr>
          <a:xfrm>
            <a:off x="457200" y="1444294"/>
            <a:ext cx="4040188" cy="5140656"/>
          </a:xfrm>
        </p:spPr>
        <p:txBody>
          <a:bodyPr>
            <a:noAutofit/>
          </a:bodyPr>
          <a:lstStyle/>
          <a:p>
            <a:pPr marL="109728" indent="0">
              <a:buNone/>
            </a:pPr>
            <a:r>
              <a:rPr lang="en-US" altLang="zh-TW" sz="1600" dirty="0"/>
              <a:t>#include &lt;</a:t>
            </a:r>
            <a:r>
              <a:rPr lang="en-US" altLang="zh-TW" sz="1600" dirty="0" err="1"/>
              <a:t>Wire.h</a:t>
            </a:r>
            <a:r>
              <a:rPr lang="en-US" altLang="zh-TW" sz="1600" dirty="0"/>
              <a:t>&gt;   </a:t>
            </a:r>
            <a:endParaRPr lang="zh-TW" altLang="zh-TW" sz="1600" dirty="0"/>
          </a:p>
          <a:p>
            <a:pPr marL="109728" indent="0">
              <a:buNone/>
            </a:pPr>
            <a:r>
              <a:rPr lang="en-US" altLang="zh-TW" sz="1600" dirty="0"/>
              <a:t>#include &lt;DS3231.h&gt;  </a:t>
            </a:r>
            <a:endParaRPr lang="zh-TW" altLang="zh-TW" sz="1600" dirty="0"/>
          </a:p>
          <a:p>
            <a:pPr marL="109728" indent="0">
              <a:buNone/>
            </a:pPr>
            <a:r>
              <a:rPr lang="en-US" altLang="zh-TW" sz="1600" dirty="0"/>
              <a:t>#define </a:t>
            </a:r>
            <a:r>
              <a:rPr lang="en-US" altLang="zh-TW" sz="1600" dirty="0" err="1"/>
              <a:t>latchPin</a:t>
            </a:r>
            <a:r>
              <a:rPr lang="en-US" altLang="zh-TW" sz="1600" dirty="0"/>
              <a:t> 5                       </a:t>
            </a:r>
            <a:endParaRPr lang="zh-TW" altLang="zh-TW" sz="1600" dirty="0"/>
          </a:p>
          <a:p>
            <a:pPr marL="109728" indent="0">
              <a:buNone/>
            </a:pPr>
            <a:r>
              <a:rPr lang="en-US" altLang="zh-TW" sz="1600" dirty="0"/>
              <a:t>#define </a:t>
            </a:r>
            <a:r>
              <a:rPr lang="en-US" altLang="zh-TW" sz="1600" dirty="0" err="1"/>
              <a:t>clockPin</a:t>
            </a:r>
            <a:r>
              <a:rPr lang="en-US" altLang="zh-TW" sz="1600" dirty="0"/>
              <a:t> 6</a:t>
            </a:r>
            <a:endParaRPr lang="zh-TW" altLang="zh-TW" sz="1600" dirty="0"/>
          </a:p>
          <a:p>
            <a:pPr marL="109728" indent="0">
              <a:buNone/>
            </a:pPr>
            <a:r>
              <a:rPr lang="en-US" altLang="zh-TW" sz="1600" dirty="0"/>
              <a:t>#define </a:t>
            </a:r>
            <a:r>
              <a:rPr lang="en-US" altLang="zh-TW" sz="1600" dirty="0" err="1"/>
              <a:t>dataPin</a:t>
            </a:r>
            <a:r>
              <a:rPr lang="en-US" altLang="zh-TW" sz="1600" dirty="0"/>
              <a:t> 4</a:t>
            </a:r>
            <a:endParaRPr lang="zh-TW" altLang="zh-TW" sz="1600" dirty="0"/>
          </a:p>
          <a:p>
            <a:pPr marL="109728" indent="0">
              <a:buNone/>
            </a:pPr>
            <a:r>
              <a:rPr lang="en-US" altLang="zh-TW" sz="1600" dirty="0"/>
              <a:t>#define dot 2</a:t>
            </a:r>
            <a:endParaRPr lang="zh-TW" altLang="zh-TW" sz="1600" dirty="0"/>
          </a:p>
          <a:p>
            <a:pPr marL="109728" indent="0">
              <a:buNone/>
            </a:pPr>
            <a:r>
              <a:rPr lang="en-US" altLang="zh-TW" sz="1600" dirty="0"/>
              <a:t>DS3231 RTC;         </a:t>
            </a:r>
            <a:endParaRPr lang="zh-TW" altLang="zh-TW" sz="1600" dirty="0"/>
          </a:p>
          <a:p>
            <a:pPr marL="109728" indent="0">
              <a:buNone/>
            </a:pPr>
            <a:r>
              <a:rPr lang="en-US" altLang="zh-TW" sz="1600" dirty="0"/>
              <a:t>int h;             </a:t>
            </a:r>
            <a:endParaRPr lang="zh-TW" altLang="zh-TW" sz="1600" dirty="0"/>
          </a:p>
          <a:p>
            <a:pPr marL="109728" indent="0">
              <a:buNone/>
            </a:pPr>
            <a:r>
              <a:rPr lang="en-US" altLang="zh-TW" sz="1600" dirty="0"/>
              <a:t>int m;              </a:t>
            </a:r>
            <a:endParaRPr lang="zh-TW" altLang="zh-TW" sz="1600" dirty="0"/>
          </a:p>
          <a:p>
            <a:pPr marL="109728" indent="0">
              <a:buNone/>
            </a:pPr>
            <a:r>
              <a:rPr lang="en-US" altLang="zh-TW" sz="1600" dirty="0"/>
              <a:t>int thousands;     </a:t>
            </a:r>
            <a:endParaRPr lang="zh-TW" altLang="zh-TW" sz="1600" dirty="0"/>
          </a:p>
          <a:p>
            <a:pPr marL="109728" indent="0">
              <a:buNone/>
            </a:pPr>
            <a:r>
              <a:rPr lang="en-US" altLang="zh-TW" sz="1600" dirty="0"/>
              <a:t>int hundreds;</a:t>
            </a:r>
            <a:endParaRPr lang="zh-TW" altLang="zh-TW" sz="1600" dirty="0"/>
          </a:p>
          <a:p>
            <a:pPr marL="109728" indent="0">
              <a:buNone/>
            </a:pPr>
            <a:r>
              <a:rPr lang="en-US" altLang="zh-TW" sz="1600" dirty="0"/>
              <a:t>int tens;</a:t>
            </a:r>
            <a:endParaRPr lang="zh-TW" altLang="zh-TW" sz="1600" dirty="0"/>
          </a:p>
          <a:p>
            <a:pPr marL="109728" indent="0">
              <a:buNone/>
            </a:pPr>
            <a:r>
              <a:rPr lang="en-US" altLang="zh-TW" sz="1600" dirty="0"/>
              <a:t>int unit;</a:t>
            </a:r>
            <a:endParaRPr lang="zh-TW" altLang="zh-TW" sz="1600" dirty="0"/>
          </a:p>
          <a:p>
            <a:pPr marL="109728" indent="0">
              <a:buNone/>
            </a:pPr>
            <a:r>
              <a:rPr lang="en-US" altLang="zh-TW" sz="1600" dirty="0"/>
              <a:t>bool h24;</a:t>
            </a:r>
            <a:endParaRPr lang="zh-TW" altLang="zh-TW" sz="1600" dirty="0"/>
          </a:p>
          <a:p>
            <a:pPr marL="109728" indent="0">
              <a:buNone/>
            </a:pPr>
            <a:r>
              <a:rPr lang="en-US" altLang="zh-TW" sz="1600" dirty="0"/>
              <a:t>bool PM;</a:t>
            </a:r>
            <a:endParaRPr lang="zh-TW" altLang="zh-TW" sz="1600" dirty="0"/>
          </a:p>
          <a:p>
            <a:pPr marL="109728" indent="0">
              <a:buNone/>
            </a:pPr>
            <a:endParaRPr lang="zh-TW" altLang="en-US" sz="1600" dirty="0"/>
          </a:p>
        </p:txBody>
      </p:sp>
      <p:sp>
        <p:nvSpPr>
          <p:cNvPr id="7" name="內容版面配置區 6">
            <a:extLst>
              <a:ext uri="{FF2B5EF4-FFF2-40B4-BE49-F238E27FC236}">
                <a16:creationId xmlns:a16="http://schemas.microsoft.com/office/drawing/2014/main" id="{86AB846A-C4CF-45DB-918C-C87FE67CBCD2}"/>
              </a:ext>
            </a:extLst>
          </p:cNvPr>
          <p:cNvSpPr>
            <a:spLocks noGrp="1"/>
          </p:cNvSpPr>
          <p:nvPr>
            <p:ph sz="quarter" idx="4"/>
          </p:nvPr>
        </p:nvSpPr>
        <p:spPr>
          <a:xfrm>
            <a:off x="4645025" y="1444294"/>
            <a:ext cx="4041775" cy="4721010"/>
          </a:xfrm>
        </p:spPr>
        <p:txBody>
          <a:bodyPr>
            <a:normAutofit/>
          </a:bodyPr>
          <a:lstStyle/>
          <a:p>
            <a:pPr marL="109728" indent="0">
              <a:buNone/>
            </a:pPr>
            <a:r>
              <a:rPr lang="en-US" altLang="zh-TW" sz="1600" dirty="0"/>
              <a:t>void setup () </a:t>
            </a:r>
            <a:endParaRPr lang="zh-TW" altLang="zh-TW" sz="1600" dirty="0"/>
          </a:p>
          <a:p>
            <a:pPr marL="109728" indent="0">
              <a:buNone/>
            </a:pPr>
            <a:r>
              <a:rPr lang="en-US" altLang="zh-TW" sz="1600" dirty="0"/>
              <a:t>{</a:t>
            </a:r>
            <a:endParaRPr lang="zh-TW" altLang="zh-TW" sz="1600" dirty="0"/>
          </a:p>
          <a:p>
            <a:pPr marL="109728" indent="0">
              <a:buNone/>
            </a:pPr>
            <a:r>
              <a:rPr lang="en-US" altLang="zh-TW" sz="1600" dirty="0"/>
              <a:t>    </a:t>
            </a:r>
            <a:r>
              <a:rPr lang="en-US" altLang="zh-TW" sz="1600" dirty="0" err="1"/>
              <a:t>Wire.begin</a:t>
            </a:r>
            <a:r>
              <a:rPr lang="en-US" altLang="zh-TW" sz="1600" dirty="0"/>
              <a:t>();    </a:t>
            </a:r>
            <a:endParaRPr lang="zh-TW" altLang="zh-TW" sz="1600" dirty="0"/>
          </a:p>
          <a:p>
            <a:pPr marL="109728" indent="0">
              <a:buNone/>
            </a:pPr>
            <a:r>
              <a:rPr lang="en-US" altLang="zh-TW" sz="1600" dirty="0"/>
              <a:t>    </a:t>
            </a:r>
            <a:r>
              <a:rPr lang="en-US" altLang="zh-TW" sz="1600" dirty="0" err="1"/>
              <a:t>pinMode</a:t>
            </a:r>
            <a:r>
              <a:rPr lang="en-US" altLang="zh-TW" sz="1600" dirty="0"/>
              <a:t>(9,OUTPUT);</a:t>
            </a:r>
            <a:endParaRPr lang="zh-TW" altLang="zh-TW" sz="1600" dirty="0"/>
          </a:p>
          <a:p>
            <a:pPr marL="109728" indent="0">
              <a:buNone/>
            </a:pPr>
            <a:r>
              <a:rPr lang="en-US" altLang="zh-TW" sz="1600" dirty="0"/>
              <a:t>    </a:t>
            </a:r>
            <a:r>
              <a:rPr lang="en-US" altLang="zh-TW" sz="1600" dirty="0" err="1"/>
              <a:t>pinMode</a:t>
            </a:r>
            <a:r>
              <a:rPr lang="en-US" altLang="zh-TW" sz="1600" dirty="0"/>
              <a:t>(10,OUTPUT);</a:t>
            </a:r>
            <a:endParaRPr lang="zh-TW" altLang="zh-TW" sz="1600" dirty="0"/>
          </a:p>
          <a:p>
            <a:pPr marL="109728" indent="0">
              <a:buNone/>
            </a:pPr>
            <a:r>
              <a:rPr lang="en-US" altLang="zh-TW" sz="1600" dirty="0"/>
              <a:t>    </a:t>
            </a:r>
            <a:r>
              <a:rPr lang="en-US" altLang="zh-TW" sz="1600" dirty="0" err="1"/>
              <a:t>pinMode</a:t>
            </a:r>
            <a:r>
              <a:rPr lang="en-US" altLang="zh-TW" sz="1600" dirty="0"/>
              <a:t>(11,OUTPUT);</a:t>
            </a:r>
            <a:endParaRPr lang="zh-TW" altLang="zh-TW" sz="1600" dirty="0"/>
          </a:p>
          <a:p>
            <a:pPr marL="109728" indent="0">
              <a:buNone/>
            </a:pPr>
            <a:r>
              <a:rPr lang="en-US" altLang="zh-TW" sz="1600" dirty="0"/>
              <a:t>    </a:t>
            </a:r>
            <a:r>
              <a:rPr lang="en-US" altLang="zh-TW" sz="1600" dirty="0" err="1"/>
              <a:t>pinMode</a:t>
            </a:r>
            <a:r>
              <a:rPr lang="en-US" altLang="zh-TW" sz="1600" dirty="0"/>
              <a:t>(12,OUTPUT);</a:t>
            </a:r>
            <a:endParaRPr lang="zh-TW" altLang="zh-TW" sz="1600" dirty="0"/>
          </a:p>
          <a:p>
            <a:pPr marL="109728" indent="0">
              <a:buNone/>
            </a:pPr>
            <a:r>
              <a:rPr lang="en-US" altLang="zh-TW" sz="1600" dirty="0"/>
              <a:t>    </a:t>
            </a:r>
            <a:r>
              <a:rPr lang="en-US" altLang="zh-TW" sz="1600" dirty="0" err="1"/>
              <a:t>pinMode</a:t>
            </a:r>
            <a:r>
              <a:rPr lang="en-US" altLang="zh-TW" sz="1600" dirty="0"/>
              <a:t>(</a:t>
            </a:r>
            <a:r>
              <a:rPr lang="en-US" altLang="zh-TW" sz="1600" dirty="0" err="1"/>
              <a:t>latchPin</a:t>
            </a:r>
            <a:r>
              <a:rPr lang="en-US" altLang="zh-TW" sz="1600" dirty="0"/>
              <a:t>,</a:t>
            </a:r>
          </a:p>
          <a:p>
            <a:pPr marL="109728" indent="0">
              <a:buNone/>
            </a:pPr>
            <a:r>
              <a:rPr lang="zh-TW" altLang="en-US" sz="1600" dirty="0"/>
              <a:t>    </a:t>
            </a:r>
            <a:r>
              <a:rPr lang="en-US" altLang="zh-TW" sz="1600" dirty="0"/>
              <a:t>OUTPUT);</a:t>
            </a:r>
            <a:endParaRPr lang="zh-TW" altLang="zh-TW" sz="1600" dirty="0"/>
          </a:p>
          <a:p>
            <a:pPr marL="109728" indent="0">
              <a:buNone/>
            </a:pPr>
            <a:r>
              <a:rPr lang="en-US" altLang="zh-TW" sz="1600" dirty="0"/>
              <a:t>    </a:t>
            </a:r>
            <a:r>
              <a:rPr lang="en-US" altLang="zh-TW" sz="1600" dirty="0" err="1"/>
              <a:t>pinMode</a:t>
            </a:r>
            <a:r>
              <a:rPr lang="en-US" altLang="zh-TW" sz="1600" dirty="0"/>
              <a:t>(</a:t>
            </a:r>
            <a:r>
              <a:rPr lang="en-US" altLang="zh-TW" sz="1600" dirty="0" err="1"/>
              <a:t>clockPin</a:t>
            </a:r>
            <a:r>
              <a:rPr lang="en-US" altLang="zh-TW" sz="1600" dirty="0"/>
              <a:t>,</a:t>
            </a:r>
          </a:p>
          <a:p>
            <a:pPr marL="109728" indent="0">
              <a:buNone/>
            </a:pPr>
            <a:r>
              <a:rPr lang="zh-TW" altLang="en-US" sz="1600" dirty="0"/>
              <a:t>    </a:t>
            </a:r>
            <a:r>
              <a:rPr lang="en-US" altLang="zh-TW" sz="1600" dirty="0"/>
              <a:t>OUTPUT);</a:t>
            </a:r>
            <a:endParaRPr lang="zh-TW" altLang="zh-TW" sz="1600" dirty="0"/>
          </a:p>
          <a:p>
            <a:pPr marL="109728" indent="0">
              <a:buNone/>
            </a:pPr>
            <a:r>
              <a:rPr lang="en-US" altLang="zh-TW" sz="1600" dirty="0"/>
              <a:t>    </a:t>
            </a:r>
            <a:r>
              <a:rPr lang="en-US" altLang="zh-TW" sz="1600" dirty="0" err="1"/>
              <a:t>pinMode</a:t>
            </a:r>
            <a:r>
              <a:rPr lang="en-US" altLang="zh-TW" sz="1600" dirty="0"/>
              <a:t>(</a:t>
            </a:r>
            <a:r>
              <a:rPr lang="en-US" altLang="zh-TW" sz="1600" dirty="0" err="1"/>
              <a:t>dataPin</a:t>
            </a:r>
            <a:r>
              <a:rPr lang="en-US" altLang="zh-TW" sz="1600" dirty="0"/>
              <a:t>,</a:t>
            </a:r>
          </a:p>
          <a:p>
            <a:pPr marL="109728" indent="0">
              <a:buNone/>
            </a:pPr>
            <a:r>
              <a:rPr lang="zh-TW" altLang="en-US" sz="1600" dirty="0"/>
              <a:t>    </a:t>
            </a:r>
            <a:r>
              <a:rPr lang="en-US" altLang="zh-TW" sz="1600" dirty="0"/>
              <a:t>OUTPUT);</a:t>
            </a:r>
            <a:endParaRPr lang="zh-TW" altLang="zh-TW" sz="1600" dirty="0"/>
          </a:p>
          <a:p>
            <a:pPr marL="109728" indent="0">
              <a:buNone/>
            </a:pPr>
            <a:r>
              <a:rPr lang="en-US" altLang="zh-TW" sz="1600" dirty="0"/>
              <a:t>    </a:t>
            </a:r>
            <a:r>
              <a:rPr lang="en-US" altLang="zh-TW" sz="1600" dirty="0" err="1"/>
              <a:t>pinMode</a:t>
            </a:r>
            <a:r>
              <a:rPr lang="en-US" altLang="zh-TW" sz="1600" dirty="0"/>
              <a:t>(</a:t>
            </a:r>
            <a:r>
              <a:rPr lang="en-US" altLang="zh-TW" sz="1600" dirty="0" err="1"/>
              <a:t>dot,OUTPUT</a:t>
            </a:r>
            <a:r>
              <a:rPr lang="en-US" altLang="zh-TW" sz="1600" dirty="0"/>
              <a:t>);</a:t>
            </a:r>
          </a:p>
          <a:p>
            <a:pPr marL="109728" indent="0">
              <a:buNone/>
            </a:pPr>
            <a:r>
              <a:rPr lang="en-US" altLang="zh-TW" sz="1600" dirty="0"/>
              <a:t>}</a:t>
            </a:r>
            <a:endParaRPr lang="zh-TW" altLang="zh-TW" sz="1600" dirty="0"/>
          </a:p>
          <a:p>
            <a:pPr marL="109728" indent="0">
              <a:buNone/>
            </a:pPr>
            <a:endParaRPr lang="zh-TW" altLang="en-US" sz="1600" dirty="0"/>
          </a:p>
        </p:txBody>
      </p:sp>
    </p:spTree>
    <p:extLst>
      <p:ext uri="{BB962C8B-B14F-4D97-AF65-F5344CB8AC3E}">
        <p14:creationId xmlns:p14="http://schemas.microsoft.com/office/powerpoint/2010/main" val="106029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D3CB9B-941C-44F6-A4C5-579FB86AD044}"/>
              </a:ext>
            </a:extLst>
          </p:cNvPr>
          <p:cNvSpPr>
            <a:spLocks noGrp="1"/>
          </p:cNvSpPr>
          <p:nvPr>
            <p:ph type="title"/>
          </p:nvPr>
        </p:nvSpPr>
        <p:spPr/>
        <p:txBody>
          <a:bodyPr/>
          <a:lstStyle/>
          <a:p>
            <a:r>
              <a:rPr lang="zh-TW" altLang="en-US" dirty="0"/>
              <a:t>程式碼</a:t>
            </a:r>
          </a:p>
        </p:txBody>
      </p:sp>
      <p:sp>
        <p:nvSpPr>
          <p:cNvPr id="5" name="內容版面配置區 4">
            <a:extLst>
              <a:ext uri="{FF2B5EF4-FFF2-40B4-BE49-F238E27FC236}">
                <a16:creationId xmlns:a16="http://schemas.microsoft.com/office/drawing/2014/main" id="{0AAA0D1B-6488-46A0-9A61-789A842D8AB5}"/>
              </a:ext>
            </a:extLst>
          </p:cNvPr>
          <p:cNvSpPr>
            <a:spLocks noGrp="1"/>
          </p:cNvSpPr>
          <p:nvPr>
            <p:ph sz="quarter" idx="2"/>
          </p:nvPr>
        </p:nvSpPr>
        <p:spPr>
          <a:xfrm>
            <a:off x="457200" y="1444294"/>
            <a:ext cx="4040188" cy="4727906"/>
          </a:xfrm>
        </p:spPr>
        <p:txBody>
          <a:bodyPr>
            <a:normAutofit lnSpcReduction="10000"/>
          </a:bodyPr>
          <a:lstStyle/>
          <a:p>
            <a:pPr marL="109728" indent="0">
              <a:buNone/>
            </a:pPr>
            <a:r>
              <a:rPr lang="en-US" altLang="zh-TW" sz="1600" dirty="0"/>
              <a:t>void loop () </a:t>
            </a:r>
            <a:endParaRPr lang="zh-TW" altLang="zh-TW" sz="1600" dirty="0"/>
          </a:p>
          <a:p>
            <a:pPr marL="109728" indent="0">
              <a:buNone/>
            </a:pPr>
            <a:r>
              <a:rPr lang="en-US" altLang="zh-TW" sz="1600" dirty="0"/>
              <a:t>{</a:t>
            </a:r>
            <a:endParaRPr lang="zh-TW" altLang="zh-TW" sz="1600" dirty="0"/>
          </a:p>
          <a:p>
            <a:pPr marL="109728" indent="0">
              <a:buNone/>
            </a:pPr>
            <a:r>
              <a:rPr lang="en-US" altLang="zh-TW" sz="1600" dirty="0"/>
              <a:t>    </a:t>
            </a:r>
            <a:r>
              <a:rPr lang="en-US" altLang="zh-TW" sz="1600" dirty="0" err="1"/>
              <a:t>digitalWrite</a:t>
            </a:r>
            <a:r>
              <a:rPr lang="en-US" altLang="zh-TW" sz="1600" dirty="0"/>
              <a:t>(</a:t>
            </a:r>
            <a:r>
              <a:rPr lang="en-US" altLang="zh-TW" sz="1600" dirty="0" err="1"/>
              <a:t>dot,HIGH</a:t>
            </a:r>
            <a:r>
              <a:rPr lang="en-US" altLang="zh-TW" sz="1600" dirty="0"/>
              <a:t>);</a:t>
            </a:r>
            <a:endParaRPr lang="zh-TW" altLang="zh-TW" sz="1600" dirty="0"/>
          </a:p>
          <a:p>
            <a:pPr marL="109728" indent="0">
              <a:buNone/>
            </a:pPr>
            <a:r>
              <a:rPr lang="en-US" altLang="zh-TW" sz="1600" dirty="0"/>
              <a:t>    int h= </a:t>
            </a:r>
            <a:r>
              <a:rPr lang="en-US" altLang="zh-TW" sz="1600" dirty="0" err="1"/>
              <a:t>RTC.getHour</a:t>
            </a:r>
            <a:r>
              <a:rPr lang="en-US" altLang="zh-TW" sz="1600" dirty="0"/>
              <a:t>(h24, PM);  </a:t>
            </a:r>
            <a:endParaRPr lang="zh-TW" altLang="zh-TW" sz="1600" dirty="0"/>
          </a:p>
          <a:p>
            <a:pPr marL="109728" indent="0">
              <a:buNone/>
            </a:pPr>
            <a:r>
              <a:rPr lang="en-US" altLang="zh-TW" sz="1600" dirty="0"/>
              <a:t>    int m = </a:t>
            </a:r>
            <a:r>
              <a:rPr lang="en-US" altLang="zh-TW" sz="1600" dirty="0" err="1"/>
              <a:t>RTC.getMinute</a:t>
            </a:r>
            <a:r>
              <a:rPr lang="en-US" altLang="zh-TW" sz="1600" dirty="0"/>
              <a:t>();     </a:t>
            </a:r>
            <a:endParaRPr lang="zh-TW" altLang="zh-TW" sz="1600" dirty="0"/>
          </a:p>
          <a:p>
            <a:pPr marL="109728" indent="0">
              <a:buNone/>
            </a:pPr>
            <a:r>
              <a:rPr lang="en-US" altLang="zh-TW" sz="1600" dirty="0"/>
              <a:t>    int number = h*100+m;         </a:t>
            </a:r>
            <a:endParaRPr lang="zh-TW" altLang="zh-TW" sz="1600" dirty="0"/>
          </a:p>
          <a:p>
            <a:pPr marL="109728" indent="0">
              <a:buNone/>
            </a:pPr>
            <a:r>
              <a:rPr lang="en-US" altLang="zh-TW" sz="1600" dirty="0"/>
              <a:t>    int thousands =</a:t>
            </a:r>
          </a:p>
          <a:p>
            <a:pPr marL="109728" indent="0">
              <a:buNone/>
            </a:pPr>
            <a:r>
              <a:rPr lang="zh-TW" altLang="en-US" sz="1600" dirty="0"/>
              <a:t>    </a:t>
            </a:r>
            <a:r>
              <a:rPr lang="en-US" altLang="zh-TW" sz="1600" dirty="0"/>
              <a:t>number/1000%10;</a:t>
            </a:r>
            <a:endParaRPr lang="zh-TW" altLang="zh-TW" sz="1600" dirty="0"/>
          </a:p>
          <a:p>
            <a:pPr marL="109728" indent="0">
              <a:buNone/>
            </a:pPr>
            <a:r>
              <a:rPr lang="en-US" altLang="zh-TW" sz="1600" dirty="0"/>
              <a:t>    int hundreds =</a:t>
            </a:r>
          </a:p>
          <a:p>
            <a:pPr marL="109728" indent="0">
              <a:buNone/>
            </a:pPr>
            <a:r>
              <a:rPr lang="zh-TW" altLang="en-US" sz="1600" dirty="0"/>
              <a:t>    </a:t>
            </a:r>
            <a:r>
              <a:rPr lang="en-US" altLang="zh-TW" sz="1600" dirty="0"/>
              <a:t>number/100%10;  </a:t>
            </a:r>
            <a:endParaRPr lang="zh-TW" altLang="zh-TW" sz="1600" dirty="0"/>
          </a:p>
          <a:p>
            <a:pPr marL="109728" indent="0">
              <a:buNone/>
            </a:pPr>
            <a:r>
              <a:rPr lang="en-US" altLang="zh-TW" sz="1600" dirty="0"/>
              <a:t>    int tens = number/10%10;        </a:t>
            </a:r>
            <a:endParaRPr lang="zh-TW" altLang="zh-TW" sz="1600" dirty="0"/>
          </a:p>
          <a:p>
            <a:pPr marL="109728" indent="0">
              <a:buNone/>
            </a:pPr>
            <a:r>
              <a:rPr lang="en-US" altLang="zh-TW" sz="1600" dirty="0"/>
              <a:t>    int unit = number%10;           </a:t>
            </a:r>
            <a:endParaRPr lang="zh-TW" altLang="zh-TW" sz="1600" dirty="0"/>
          </a:p>
          <a:p>
            <a:pPr marL="109728" indent="0">
              <a:buNone/>
            </a:pPr>
            <a:r>
              <a:rPr lang="en-US" altLang="zh-TW" sz="1600" dirty="0"/>
              <a:t>    int t= unit;</a:t>
            </a:r>
            <a:endParaRPr lang="zh-TW" altLang="zh-TW" sz="1600" dirty="0"/>
          </a:p>
          <a:p>
            <a:pPr marL="109728" indent="0">
              <a:buNone/>
            </a:pPr>
            <a:r>
              <a:rPr lang="en-US" altLang="zh-TW" sz="1600" dirty="0"/>
              <a:t>    int u= tens;</a:t>
            </a:r>
            <a:endParaRPr lang="zh-TW" altLang="zh-TW" sz="1600" dirty="0"/>
          </a:p>
          <a:p>
            <a:pPr marL="109728" indent="0">
              <a:buNone/>
            </a:pPr>
            <a:r>
              <a:rPr lang="en-US" altLang="zh-TW" sz="1600" dirty="0"/>
              <a:t>    int v= hundreds;</a:t>
            </a:r>
            <a:endParaRPr lang="zh-TW" altLang="zh-TW" sz="1600" dirty="0"/>
          </a:p>
          <a:p>
            <a:pPr marL="109728" indent="0">
              <a:buNone/>
            </a:pPr>
            <a:r>
              <a:rPr lang="en-US" altLang="zh-TW" sz="1600" dirty="0"/>
              <a:t>    int w= thousands;</a:t>
            </a:r>
            <a:endParaRPr lang="zh-TW" altLang="zh-TW" sz="1600" dirty="0"/>
          </a:p>
          <a:p>
            <a:pPr marL="109728" indent="0">
              <a:buNone/>
            </a:pPr>
            <a:endParaRPr lang="zh-TW" altLang="en-US" sz="1600" dirty="0"/>
          </a:p>
        </p:txBody>
      </p:sp>
      <p:sp>
        <p:nvSpPr>
          <p:cNvPr id="6" name="內容版面配置區 5">
            <a:extLst>
              <a:ext uri="{FF2B5EF4-FFF2-40B4-BE49-F238E27FC236}">
                <a16:creationId xmlns:a16="http://schemas.microsoft.com/office/drawing/2014/main" id="{5EA5A5BC-27AE-4785-8C81-64E678CE1BF9}"/>
              </a:ext>
            </a:extLst>
          </p:cNvPr>
          <p:cNvSpPr>
            <a:spLocks noGrp="1"/>
          </p:cNvSpPr>
          <p:nvPr>
            <p:ph sz="quarter" idx="4"/>
          </p:nvPr>
        </p:nvSpPr>
        <p:spPr>
          <a:xfrm>
            <a:off x="4645025" y="1444294"/>
            <a:ext cx="4041775" cy="4727906"/>
          </a:xfrm>
        </p:spPr>
        <p:txBody>
          <a:bodyPr>
            <a:normAutofit lnSpcReduction="10000"/>
          </a:bodyPr>
          <a:lstStyle/>
          <a:p>
            <a:endParaRPr lang="zh-TW" altLang="en-US" dirty="0"/>
          </a:p>
        </p:txBody>
      </p:sp>
    </p:spTree>
    <p:extLst>
      <p:ext uri="{BB962C8B-B14F-4D97-AF65-F5344CB8AC3E}">
        <p14:creationId xmlns:p14="http://schemas.microsoft.com/office/powerpoint/2010/main" val="260400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4DBE980F-CB67-41A9-9297-C3038C84B033}"/>
              </a:ext>
            </a:extLst>
          </p:cNvPr>
          <p:cNvSpPr>
            <a:spLocks noGrp="1"/>
          </p:cNvSpPr>
          <p:nvPr>
            <p:ph type="title"/>
          </p:nvPr>
        </p:nvSpPr>
        <p:spPr>
          <a:xfrm>
            <a:off x="435867" y="241344"/>
            <a:ext cx="8229600" cy="1143000"/>
          </a:xfrm>
        </p:spPr>
        <p:txBody>
          <a:bodyPr/>
          <a:lstStyle/>
          <a:p>
            <a:r>
              <a:rPr lang="zh-TW" altLang="en-US" dirty="0"/>
              <a:t>程式碼</a:t>
            </a:r>
          </a:p>
        </p:txBody>
      </p:sp>
      <p:sp>
        <p:nvSpPr>
          <p:cNvPr id="10" name="內容版面配置區 9">
            <a:extLst>
              <a:ext uri="{FF2B5EF4-FFF2-40B4-BE49-F238E27FC236}">
                <a16:creationId xmlns:a16="http://schemas.microsoft.com/office/drawing/2014/main" id="{827A14C2-F2AD-459B-A318-687FDA170CD2}"/>
              </a:ext>
            </a:extLst>
          </p:cNvPr>
          <p:cNvSpPr>
            <a:spLocks noGrp="1"/>
          </p:cNvSpPr>
          <p:nvPr>
            <p:ph sz="quarter" idx="2"/>
          </p:nvPr>
        </p:nvSpPr>
        <p:spPr>
          <a:xfrm>
            <a:off x="529281" y="1348956"/>
            <a:ext cx="4040188" cy="4727906"/>
          </a:xfrm>
        </p:spPr>
        <p:txBody>
          <a:bodyPr>
            <a:normAutofit fontScale="62500" lnSpcReduction="20000"/>
          </a:bodyPr>
          <a:lstStyle/>
          <a:p>
            <a:pPr marL="109728" indent="0">
              <a:buNone/>
            </a:pPr>
            <a:r>
              <a:rPr lang="en-US" altLang="zh-TW" dirty="0"/>
              <a:t>switch (t)</a:t>
            </a:r>
            <a:endParaRPr lang="zh-TW" altLang="zh-TW" dirty="0"/>
          </a:p>
          <a:p>
            <a:pPr marL="109728" indent="0">
              <a:buNone/>
            </a:pPr>
            <a:r>
              <a:rPr lang="en-US" altLang="zh-TW" dirty="0"/>
              <a:t>{</a:t>
            </a:r>
            <a:endParaRPr lang="zh-TW" altLang="zh-TW" dirty="0"/>
          </a:p>
          <a:p>
            <a:pPr marL="109728" indent="0">
              <a:buNone/>
            </a:pPr>
            <a:r>
              <a:rPr lang="en-US" altLang="zh-TW" dirty="0"/>
              <a:t>  case 0:</a:t>
            </a:r>
            <a:endParaRPr lang="zh-TW" altLang="zh-TW" dirty="0"/>
          </a:p>
          <a:p>
            <a:pPr marL="109728" indent="0">
              <a:buNone/>
            </a:pPr>
            <a:r>
              <a:rPr lang="en-US" altLang="zh-TW" dirty="0"/>
              <a:t>  unit = 63;</a:t>
            </a:r>
            <a:endParaRPr lang="zh-TW" altLang="zh-TW" dirty="0"/>
          </a:p>
          <a:p>
            <a:pPr marL="109728" indent="0">
              <a:buNone/>
            </a:pPr>
            <a:r>
              <a:rPr lang="en-US" altLang="zh-TW" dirty="0"/>
              <a:t>  break;</a:t>
            </a:r>
            <a:endParaRPr lang="zh-TW" altLang="zh-TW" dirty="0"/>
          </a:p>
          <a:p>
            <a:pPr marL="109728" indent="0">
              <a:buNone/>
            </a:pPr>
            <a:r>
              <a:rPr lang="en-US" altLang="zh-TW" dirty="0"/>
              <a:t>  case 1:</a:t>
            </a:r>
            <a:endParaRPr lang="zh-TW" altLang="zh-TW" dirty="0"/>
          </a:p>
          <a:p>
            <a:pPr marL="109728" indent="0">
              <a:buNone/>
            </a:pPr>
            <a:r>
              <a:rPr lang="en-US" altLang="zh-TW" dirty="0"/>
              <a:t>  unit = 06;</a:t>
            </a:r>
            <a:endParaRPr lang="zh-TW" altLang="zh-TW" dirty="0"/>
          </a:p>
          <a:p>
            <a:pPr marL="109728" indent="0">
              <a:buNone/>
            </a:pPr>
            <a:r>
              <a:rPr lang="en-US" altLang="zh-TW" dirty="0"/>
              <a:t>  break;</a:t>
            </a:r>
            <a:endParaRPr lang="zh-TW" altLang="zh-TW" dirty="0"/>
          </a:p>
          <a:p>
            <a:pPr marL="109728" indent="0">
              <a:buNone/>
            </a:pPr>
            <a:r>
              <a:rPr lang="en-US" altLang="zh-TW" dirty="0"/>
              <a:t>  case 2:</a:t>
            </a:r>
            <a:endParaRPr lang="zh-TW" altLang="zh-TW" dirty="0"/>
          </a:p>
          <a:p>
            <a:pPr marL="109728" indent="0">
              <a:buNone/>
            </a:pPr>
            <a:r>
              <a:rPr lang="en-US" altLang="zh-TW" dirty="0"/>
              <a:t>  unit =91;</a:t>
            </a:r>
            <a:endParaRPr lang="zh-TW" altLang="zh-TW" dirty="0"/>
          </a:p>
          <a:p>
            <a:pPr marL="109728" indent="0">
              <a:buNone/>
            </a:pPr>
            <a:r>
              <a:rPr lang="en-US" altLang="zh-TW" dirty="0"/>
              <a:t>  break;</a:t>
            </a:r>
            <a:endParaRPr lang="zh-TW" altLang="zh-TW" dirty="0"/>
          </a:p>
          <a:p>
            <a:pPr marL="109728" indent="0">
              <a:buNone/>
            </a:pPr>
            <a:r>
              <a:rPr lang="en-US" altLang="zh-TW" dirty="0"/>
              <a:t>  case 3:</a:t>
            </a:r>
            <a:endParaRPr lang="zh-TW" altLang="zh-TW" dirty="0"/>
          </a:p>
          <a:p>
            <a:pPr marL="109728" indent="0">
              <a:buNone/>
            </a:pPr>
            <a:r>
              <a:rPr lang="en-US" altLang="zh-TW" dirty="0"/>
              <a:t>  unit=79;</a:t>
            </a:r>
            <a:endParaRPr lang="zh-TW" altLang="zh-TW" dirty="0"/>
          </a:p>
          <a:p>
            <a:pPr marL="109728" indent="0">
              <a:buNone/>
            </a:pPr>
            <a:r>
              <a:rPr lang="en-US" altLang="zh-TW" dirty="0"/>
              <a:t>  break;</a:t>
            </a:r>
            <a:endParaRPr lang="zh-TW" altLang="zh-TW" dirty="0"/>
          </a:p>
          <a:p>
            <a:pPr marL="109728" indent="0">
              <a:buNone/>
            </a:pPr>
            <a:r>
              <a:rPr lang="en-US" altLang="zh-TW" dirty="0"/>
              <a:t>  case 4:</a:t>
            </a:r>
            <a:endParaRPr lang="zh-TW" altLang="zh-TW" dirty="0"/>
          </a:p>
          <a:p>
            <a:pPr marL="109728" indent="0">
              <a:buNone/>
            </a:pPr>
            <a:r>
              <a:rPr lang="en-US" altLang="zh-TW" dirty="0"/>
              <a:t>  unit=102;</a:t>
            </a:r>
            <a:endParaRPr lang="zh-TW" altLang="zh-TW" dirty="0"/>
          </a:p>
          <a:p>
            <a:pPr marL="109728" indent="0">
              <a:buNone/>
            </a:pPr>
            <a:r>
              <a:rPr lang="en-US" altLang="zh-TW" dirty="0"/>
              <a:t>  break;</a:t>
            </a:r>
            <a:endParaRPr lang="zh-TW" altLang="zh-TW" dirty="0"/>
          </a:p>
          <a:p>
            <a:pPr marL="109728" indent="0">
              <a:buNone/>
            </a:pPr>
            <a:r>
              <a:rPr lang="en-US" altLang="zh-TW" dirty="0"/>
              <a:t>  case 5:</a:t>
            </a:r>
            <a:endParaRPr lang="zh-TW" altLang="zh-TW" dirty="0"/>
          </a:p>
          <a:p>
            <a:pPr marL="109728" indent="0">
              <a:buNone/>
            </a:pPr>
            <a:r>
              <a:rPr lang="en-US" altLang="zh-TW" dirty="0"/>
              <a:t>  unit = 109;</a:t>
            </a:r>
            <a:endParaRPr lang="zh-TW" altLang="zh-TW" dirty="0"/>
          </a:p>
          <a:p>
            <a:pPr marL="109728" indent="0">
              <a:buNone/>
            </a:pPr>
            <a:r>
              <a:rPr lang="en-US" altLang="zh-TW" dirty="0"/>
              <a:t>  break;</a:t>
            </a:r>
            <a:endParaRPr lang="zh-TW" altLang="zh-TW" dirty="0"/>
          </a:p>
          <a:p>
            <a:pPr marL="109728" indent="0">
              <a:buNone/>
            </a:pPr>
            <a:endParaRPr lang="zh-TW" altLang="en-US" dirty="0"/>
          </a:p>
        </p:txBody>
      </p:sp>
      <p:sp>
        <p:nvSpPr>
          <p:cNvPr id="14" name="內容版面配置區 13">
            <a:extLst>
              <a:ext uri="{FF2B5EF4-FFF2-40B4-BE49-F238E27FC236}">
                <a16:creationId xmlns:a16="http://schemas.microsoft.com/office/drawing/2014/main" id="{E259B161-EE7E-4B86-899D-0FCC1FCFA438}"/>
              </a:ext>
            </a:extLst>
          </p:cNvPr>
          <p:cNvSpPr>
            <a:spLocks noGrp="1"/>
          </p:cNvSpPr>
          <p:nvPr>
            <p:ph sz="quarter" idx="4"/>
          </p:nvPr>
        </p:nvSpPr>
        <p:spPr>
          <a:xfrm>
            <a:off x="1951266" y="1317250"/>
            <a:ext cx="4041775" cy="4727906"/>
          </a:xfrm>
        </p:spPr>
        <p:txBody>
          <a:bodyPr>
            <a:normAutofit fontScale="62500" lnSpcReduction="20000"/>
          </a:bodyPr>
          <a:lstStyle/>
          <a:p>
            <a:pPr marL="109728" indent="0">
              <a:buNone/>
            </a:pPr>
            <a:r>
              <a:rPr lang="en-US" altLang="zh-TW" dirty="0"/>
              <a:t> case 6:</a:t>
            </a:r>
            <a:endParaRPr lang="zh-TW" altLang="zh-TW" dirty="0"/>
          </a:p>
          <a:p>
            <a:pPr marL="109728" indent="0">
              <a:buNone/>
            </a:pPr>
            <a:r>
              <a:rPr lang="en-US" altLang="zh-TW" dirty="0"/>
              <a:t>  unit =125;</a:t>
            </a:r>
            <a:endParaRPr lang="zh-TW" altLang="zh-TW" dirty="0"/>
          </a:p>
          <a:p>
            <a:pPr marL="109728" indent="0">
              <a:buNone/>
            </a:pPr>
            <a:r>
              <a:rPr lang="en-US" altLang="zh-TW" dirty="0"/>
              <a:t>  case 7:</a:t>
            </a:r>
            <a:endParaRPr lang="zh-TW" altLang="zh-TW" dirty="0"/>
          </a:p>
          <a:p>
            <a:pPr marL="109728" indent="0">
              <a:buNone/>
            </a:pPr>
            <a:r>
              <a:rPr lang="en-US" altLang="zh-TW" dirty="0"/>
              <a:t>  unit = 07;</a:t>
            </a:r>
            <a:endParaRPr lang="zh-TW" altLang="zh-TW" dirty="0"/>
          </a:p>
          <a:p>
            <a:pPr marL="109728" indent="0">
              <a:buNone/>
            </a:pPr>
            <a:r>
              <a:rPr lang="en-US" altLang="zh-TW" dirty="0"/>
              <a:t>  break;</a:t>
            </a:r>
            <a:endParaRPr lang="zh-TW" altLang="zh-TW" dirty="0"/>
          </a:p>
          <a:p>
            <a:pPr marL="109728" indent="0">
              <a:buNone/>
            </a:pPr>
            <a:r>
              <a:rPr lang="en-US" altLang="zh-TW" dirty="0"/>
              <a:t>  case 8:</a:t>
            </a:r>
            <a:endParaRPr lang="zh-TW" altLang="zh-TW" dirty="0"/>
          </a:p>
          <a:p>
            <a:pPr marL="109728" indent="0">
              <a:buNone/>
            </a:pPr>
            <a:r>
              <a:rPr lang="en-US" altLang="zh-TW" dirty="0"/>
              <a:t>  unit = 127;</a:t>
            </a:r>
            <a:endParaRPr lang="zh-TW" altLang="zh-TW" dirty="0"/>
          </a:p>
          <a:p>
            <a:pPr marL="109728" indent="0">
              <a:buNone/>
            </a:pPr>
            <a:r>
              <a:rPr lang="en-US" altLang="zh-TW" dirty="0"/>
              <a:t>  break;</a:t>
            </a:r>
            <a:endParaRPr lang="zh-TW" altLang="zh-TW" dirty="0"/>
          </a:p>
          <a:p>
            <a:pPr marL="109728" indent="0">
              <a:buNone/>
            </a:pPr>
            <a:r>
              <a:rPr lang="en-US" altLang="zh-TW" dirty="0"/>
              <a:t>  case 9:</a:t>
            </a:r>
            <a:endParaRPr lang="zh-TW" altLang="zh-TW" dirty="0"/>
          </a:p>
          <a:p>
            <a:pPr marL="109728" indent="0">
              <a:buNone/>
            </a:pPr>
            <a:r>
              <a:rPr lang="en-US" altLang="zh-TW" dirty="0"/>
              <a:t>  unit =103;</a:t>
            </a:r>
            <a:endParaRPr lang="zh-TW" altLang="zh-TW" dirty="0"/>
          </a:p>
          <a:p>
            <a:pPr marL="109728" indent="0">
              <a:buNone/>
            </a:pPr>
            <a:r>
              <a:rPr lang="en-US" altLang="zh-TW" dirty="0"/>
              <a:t>  break;  </a:t>
            </a:r>
            <a:endParaRPr lang="zh-TW" altLang="zh-TW" dirty="0"/>
          </a:p>
          <a:p>
            <a:pPr marL="109728" indent="0">
              <a:buNone/>
            </a:pPr>
            <a:r>
              <a:rPr lang="en-US" altLang="zh-TW" dirty="0"/>
              <a:t>  }</a:t>
            </a:r>
            <a:endParaRPr lang="zh-TW" altLang="zh-TW" dirty="0"/>
          </a:p>
          <a:p>
            <a:pPr marL="109728" indent="0">
              <a:buNone/>
            </a:pPr>
            <a:endParaRPr lang="zh-TW" altLang="en-US" dirty="0"/>
          </a:p>
        </p:txBody>
      </p:sp>
      <p:sp>
        <p:nvSpPr>
          <p:cNvPr id="15" name="內容版面配置區 13">
            <a:extLst>
              <a:ext uri="{FF2B5EF4-FFF2-40B4-BE49-F238E27FC236}">
                <a16:creationId xmlns:a16="http://schemas.microsoft.com/office/drawing/2014/main" id="{574A9DAF-5EC4-4F2C-95DF-D296732E76FE}"/>
              </a:ext>
            </a:extLst>
          </p:cNvPr>
          <p:cNvSpPr txBox="1">
            <a:spLocks/>
          </p:cNvSpPr>
          <p:nvPr/>
        </p:nvSpPr>
        <p:spPr>
          <a:xfrm>
            <a:off x="4067944" y="1313788"/>
            <a:ext cx="4041775" cy="4727906"/>
          </a:xfrm>
          <a:prstGeom prst="rect">
            <a:avLst/>
          </a:prstGeom>
          <a:ln>
            <a:noFill/>
            <a:prstDash val="sysDash"/>
            <a:miter lim="800000"/>
          </a:ln>
        </p:spPr>
        <p:txBody>
          <a:bodyPr vert="horz">
            <a:normAutofit/>
          </a:bodyPr>
          <a:lstStyle>
            <a:lvl1pPr marL="365760" indent="-256032" algn="l" rtl="0" eaLnBrk="1" latinLnBrk="0" hangingPunct="1">
              <a:spcBef>
                <a:spcPts val="0"/>
              </a:spcBef>
              <a:spcAft>
                <a:spcPts val="0"/>
              </a:spcAft>
              <a:buClr>
                <a:schemeClr val="accent1"/>
              </a:buClr>
              <a:buSzPct val="68000"/>
              <a:buFont typeface="Wingdings 3"/>
              <a:buChar char=""/>
              <a:defRPr kumimoji="0" sz="24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0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18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6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US" altLang="zh-TW" sz="1500" dirty="0"/>
              <a:t>switch (u)</a:t>
            </a:r>
            <a:endParaRPr lang="zh-TW" altLang="zh-TW" sz="1500" dirty="0"/>
          </a:p>
          <a:p>
            <a:pPr marL="109728" indent="0">
              <a:buNone/>
            </a:pPr>
            <a:r>
              <a:rPr lang="en-US" altLang="zh-TW" sz="1500" dirty="0"/>
              <a:t>{</a:t>
            </a:r>
            <a:endParaRPr lang="zh-TW" altLang="zh-TW" sz="1500" dirty="0"/>
          </a:p>
          <a:p>
            <a:pPr marL="109728" indent="0">
              <a:buNone/>
            </a:pPr>
            <a:r>
              <a:rPr lang="en-US" altLang="zh-TW" sz="1500" dirty="0"/>
              <a:t>  case 0:</a:t>
            </a:r>
            <a:endParaRPr lang="zh-TW" altLang="zh-TW" sz="1500" dirty="0"/>
          </a:p>
          <a:p>
            <a:pPr marL="109728" indent="0">
              <a:buNone/>
            </a:pPr>
            <a:r>
              <a:rPr lang="en-US" altLang="zh-TW" sz="1500" dirty="0"/>
              <a:t>  tens = 63;</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1:</a:t>
            </a:r>
            <a:endParaRPr lang="zh-TW" altLang="zh-TW" sz="1500" dirty="0"/>
          </a:p>
          <a:p>
            <a:pPr marL="109728" indent="0">
              <a:buNone/>
            </a:pPr>
            <a:r>
              <a:rPr lang="en-US" altLang="zh-TW" sz="1500" dirty="0"/>
              <a:t>  tens = 06;</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2:</a:t>
            </a:r>
            <a:endParaRPr lang="zh-TW" altLang="zh-TW" sz="1500" dirty="0"/>
          </a:p>
          <a:p>
            <a:pPr marL="109728" indent="0">
              <a:buNone/>
            </a:pPr>
            <a:r>
              <a:rPr lang="en-US" altLang="zh-TW" sz="1500" dirty="0"/>
              <a:t>  tens =91;</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3:</a:t>
            </a:r>
            <a:endParaRPr lang="zh-TW" altLang="zh-TW" sz="1500" dirty="0"/>
          </a:p>
          <a:p>
            <a:pPr marL="109728" indent="0">
              <a:buNone/>
            </a:pPr>
            <a:r>
              <a:rPr lang="en-US" altLang="zh-TW" sz="1500" dirty="0"/>
              <a:t>  tens=79;</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4:</a:t>
            </a:r>
            <a:endParaRPr lang="zh-TW" altLang="zh-TW" sz="1500" dirty="0"/>
          </a:p>
          <a:p>
            <a:pPr marL="109728" indent="0">
              <a:buNone/>
            </a:pPr>
            <a:r>
              <a:rPr lang="en-US" altLang="zh-TW" sz="1500" dirty="0"/>
              <a:t>  tens=102;</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5:</a:t>
            </a:r>
            <a:endParaRPr lang="zh-TW" altLang="zh-TW" sz="1500" dirty="0"/>
          </a:p>
          <a:p>
            <a:pPr marL="109728" indent="0">
              <a:buNone/>
            </a:pPr>
            <a:r>
              <a:rPr lang="en-US" altLang="zh-TW" sz="1500" dirty="0"/>
              <a:t>  tens= 109;</a:t>
            </a:r>
            <a:endParaRPr lang="zh-TW" altLang="zh-TW" sz="1500" dirty="0"/>
          </a:p>
          <a:p>
            <a:pPr marL="109728" indent="0">
              <a:buNone/>
            </a:pPr>
            <a:r>
              <a:rPr lang="en-US" altLang="zh-TW" sz="1500" dirty="0"/>
              <a:t>  break;</a:t>
            </a:r>
            <a:endParaRPr lang="zh-TW" altLang="zh-TW" sz="1500" dirty="0"/>
          </a:p>
        </p:txBody>
      </p:sp>
      <p:sp>
        <p:nvSpPr>
          <p:cNvPr id="16" name="內容版面配置區 13">
            <a:extLst>
              <a:ext uri="{FF2B5EF4-FFF2-40B4-BE49-F238E27FC236}">
                <a16:creationId xmlns:a16="http://schemas.microsoft.com/office/drawing/2014/main" id="{C972FE9A-C277-493E-BD3A-1F0743446B9A}"/>
              </a:ext>
            </a:extLst>
          </p:cNvPr>
          <p:cNvSpPr txBox="1">
            <a:spLocks/>
          </p:cNvSpPr>
          <p:nvPr/>
        </p:nvSpPr>
        <p:spPr>
          <a:xfrm>
            <a:off x="5868144" y="1313788"/>
            <a:ext cx="4041775" cy="4727906"/>
          </a:xfrm>
          <a:prstGeom prst="rect">
            <a:avLst/>
          </a:prstGeom>
          <a:ln>
            <a:noFill/>
            <a:prstDash val="sysDash"/>
            <a:miter lim="800000"/>
          </a:ln>
        </p:spPr>
        <p:txBody>
          <a:bodyPr vert="horz">
            <a:normAutofit/>
          </a:bodyPr>
          <a:lstStyle>
            <a:lvl1pPr marL="365760" indent="-256032" algn="l" rtl="0" eaLnBrk="1" latinLnBrk="0" hangingPunct="1">
              <a:spcBef>
                <a:spcPts val="0"/>
              </a:spcBef>
              <a:spcAft>
                <a:spcPts val="0"/>
              </a:spcAft>
              <a:buClr>
                <a:schemeClr val="accent1"/>
              </a:buClr>
              <a:buSzPct val="68000"/>
              <a:buFont typeface="Wingdings 3"/>
              <a:buChar char=""/>
              <a:defRPr kumimoji="0" sz="24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0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18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6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6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US" altLang="zh-TW" sz="1500" dirty="0"/>
              <a:t>case 6:</a:t>
            </a:r>
            <a:endParaRPr lang="zh-TW" altLang="zh-TW" sz="1500" dirty="0"/>
          </a:p>
          <a:p>
            <a:pPr marL="109728" indent="0">
              <a:buNone/>
            </a:pPr>
            <a:r>
              <a:rPr lang="en-US" altLang="zh-TW" sz="1500" dirty="0"/>
              <a:t>  tens =125;</a:t>
            </a:r>
            <a:endParaRPr lang="zh-TW" altLang="zh-TW" sz="1500" dirty="0"/>
          </a:p>
          <a:p>
            <a:pPr marL="109728" indent="0">
              <a:buNone/>
            </a:pPr>
            <a:r>
              <a:rPr lang="en-US" altLang="zh-TW" sz="1500" dirty="0"/>
              <a:t>  case 7:</a:t>
            </a:r>
            <a:endParaRPr lang="zh-TW" altLang="zh-TW" sz="1500" dirty="0"/>
          </a:p>
          <a:p>
            <a:pPr marL="109728" indent="0">
              <a:buNone/>
            </a:pPr>
            <a:r>
              <a:rPr lang="en-US" altLang="zh-TW" sz="1500" dirty="0"/>
              <a:t>  tens = 07;</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8:</a:t>
            </a:r>
            <a:endParaRPr lang="zh-TW" altLang="zh-TW" sz="1500" dirty="0"/>
          </a:p>
          <a:p>
            <a:pPr marL="109728" indent="0">
              <a:buNone/>
            </a:pPr>
            <a:r>
              <a:rPr lang="en-US" altLang="zh-TW" sz="1500" dirty="0"/>
              <a:t>  tens = 127;</a:t>
            </a:r>
            <a:endParaRPr lang="zh-TW" altLang="zh-TW" sz="1500" dirty="0"/>
          </a:p>
          <a:p>
            <a:pPr marL="109728" indent="0">
              <a:buNone/>
            </a:pPr>
            <a:r>
              <a:rPr lang="en-US" altLang="zh-TW" sz="1500" dirty="0"/>
              <a:t>  break;</a:t>
            </a:r>
            <a:endParaRPr lang="zh-TW" altLang="zh-TW" sz="1500" dirty="0"/>
          </a:p>
          <a:p>
            <a:pPr marL="109728" indent="0">
              <a:buNone/>
            </a:pPr>
            <a:r>
              <a:rPr lang="en-US" altLang="zh-TW" sz="1500" dirty="0"/>
              <a:t>  case 9:</a:t>
            </a:r>
            <a:endParaRPr lang="zh-TW" altLang="zh-TW" sz="1500" dirty="0"/>
          </a:p>
          <a:p>
            <a:pPr marL="109728" indent="0">
              <a:buNone/>
            </a:pPr>
            <a:r>
              <a:rPr lang="en-US" altLang="zh-TW" sz="1500" dirty="0"/>
              <a:t>  tens =103;</a:t>
            </a:r>
            <a:endParaRPr lang="zh-TW" altLang="zh-TW" sz="1500" dirty="0"/>
          </a:p>
          <a:p>
            <a:pPr marL="109728" indent="0">
              <a:buNone/>
            </a:pPr>
            <a:r>
              <a:rPr lang="en-US" altLang="zh-TW" sz="1500" dirty="0"/>
              <a:t>  break;  </a:t>
            </a:r>
            <a:endParaRPr lang="zh-TW" altLang="zh-TW" sz="1500" dirty="0"/>
          </a:p>
          <a:p>
            <a:pPr marL="109728" indent="0">
              <a:buNone/>
            </a:pPr>
            <a:r>
              <a:rPr lang="en-US" altLang="zh-TW" sz="1500" dirty="0"/>
              <a:t>  }</a:t>
            </a:r>
            <a:endParaRPr lang="zh-TW" altLang="zh-TW" sz="1500" dirty="0"/>
          </a:p>
        </p:txBody>
      </p:sp>
    </p:spTree>
    <p:extLst>
      <p:ext uri="{BB962C8B-B14F-4D97-AF65-F5344CB8AC3E}">
        <p14:creationId xmlns:p14="http://schemas.microsoft.com/office/powerpoint/2010/main" val="748717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匯合">
  <a:themeElements>
    <a:clrScheme name="匯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匯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匯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1543</Words>
  <Application>Microsoft Office PowerPoint</Application>
  <PresentationFormat>如螢幕大小 (4:3)</PresentationFormat>
  <Paragraphs>266</Paragraphs>
  <Slides>27</Slides>
  <Notes>0</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27</vt:i4>
      </vt:variant>
    </vt:vector>
  </HeadingPairs>
  <TitlesOfParts>
    <vt:vector size="32" baseType="lpstr">
      <vt:lpstr>Lucida Sans Unicode</vt:lpstr>
      <vt:lpstr>Verdana</vt:lpstr>
      <vt:lpstr>Wingdings 2</vt:lpstr>
      <vt:lpstr>Wingdings 3</vt:lpstr>
      <vt:lpstr>匯合</vt:lpstr>
      <vt:lpstr>期末發表-電子時鐘</vt:lpstr>
      <vt:lpstr>目錄</vt:lpstr>
      <vt:lpstr>作品發想</vt:lpstr>
      <vt:lpstr>材料</vt:lpstr>
      <vt:lpstr>功能</vt:lpstr>
      <vt:lpstr>電路圖</vt:lpstr>
      <vt:lpstr>程式碼</vt:lpstr>
      <vt:lpstr>程式碼</vt:lpstr>
      <vt:lpstr>程式碼</vt:lpstr>
      <vt:lpstr>程式碼</vt:lpstr>
      <vt:lpstr>程式碼</vt:lpstr>
      <vt:lpstr>步驟1</vt:lpstr>
      <vt:lpstr>步驟2</vt:lpstr>
      <vt:lpstr>步驟2補充-程式碼的腳位部分</vt:lpstr>
      <vt:lpstr>步驟2補充-74HC595腳位</vt:lpstr>
      <vt:lpstr>步驟2補充-七段顯示器腳位</vt:lpstr>
      <vt:lpstr>步驟2補充-ds3231腳位</vt:lpstr>
      <vt:lpstr>步驟3</vt:lpstr>
      <vt:lpstr>完成</vt:lpstr>
      <vt:lpstr>成品出現的問題(待解決)</vt:lpstr>
      <vt:lpstr>遭遇困難-1</vt:lpstr>
      <vt:lpstr>遭遇困難-2</vt:lpstr>
      <vt:lpstr>遭遇困難-3</vt:lpstr>
      <vt:lpstr>發展歷程</vt:lpstr>
      <vt:lpstr>總結</vt:lpstr>
      <vt:lpstr>參考網址</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期末發表-電子時鐘</dc:title>
  <dc:creator>林柔辰</dc:creator>
  <cp:lastModifiedBy>咩 咩</cp:lastModifiedBy>
  <cp:revision>10</cp:revision>
  <dcterms:created xsi:type="dcterms:W3CDTF">2020-07-31T14:02:21Z</dcterms:created>
  <dcterms:modified xsi:type="dcterms:W3CDTF">2020-07-31T16:50:10Z</dcterms:modified>
</cp:coreProperties>
</file>